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12801600" cy="9601200" type="A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659"/>
    <p:restoredTop sz="94567"/>
  </p:normalViewPr>
  <p:slideViewPr>
    <p:cSldViewPr snapToGrid="0">
      <p:cViewPr varScale="1">
        <p:scale>
          <a:sx n="79" d="100"/>
          <a:sy n="79" d="100"/>
        </p:scale>
        <p:origin x="1568" y="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1571308"/>
            <a:ext cx="10881360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5042853"/>
            <a:ext cx="9601200" cy="2318067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17/4/24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982475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17/4/24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6850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6" y="511175"/>
            <a:ext cx="2760345" cy="8136573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1" y="511175"/>
            <a:ext cx="8121015" cy="8136573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17/4/24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3382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17/4/24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51096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2393635"/>
            <a:ext cx="11041380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6425250"/>
            <a:ext cx="11041380" cy="2100262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/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17/4/24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7234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2555875"/>
            <a:ext cx="5440680" cy="609187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2555875"/>
            <a:ext cx="5440680" cy="609187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17/4/24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22481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511177"/>
            <a:ext cx="11041380" cy="1855788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9" y="2353628"/>
            <a:ext cx="5415676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9" y="3507105"/>
            <a:ext cx="5415676" cy="515842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1" y="2353628"/>
            <a:ext cx="5442347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1" y="3507105"/>
            <a:ext cx="5442347" cy="515842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17/4/24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6500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17/4/24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84461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17/4/24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334491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1382397"/>
            <a:ext cx="6480810" cy="6823075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17/4/24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37447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1382397"/>
            <a:ext cx="6480810" cy="6823075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17/4/24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61075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511177"/>
            <a:ext cx="1104138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2555875"/>
            <a:ext cx="1104138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AD3326-AA83-E241-BAB6-15BB7F402380}" type="datetimeFigureOut">
              <a:rPr lang="es-ES" smtClean="0"/>
              <a:t>17/4/24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51107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uadroTexto 20">
            <a:extLst>
              <a:ext uri="{FF2B5EF4-FFF2-40B4-BE49-F238E27FC236}">
                <a16:creationId xmlns:a16="http://schemas.microsoft.com/office/drawing/2014/main" id="{55FFF5A6-2759-FBDA-3F8C-8666DE5826EB}"/>
              </a:ext>
            </a:extLst>
          </p:cNvPr>
          <p:cNvSpPr txBox="1"/>
          <p:nvPr/>
        </p:nvSpPr>
        <p:spPr>
          <a:xfrm>
            <a:off x="355637" y="8005088"/>
            <a:ext cx="8771430" cy="4694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b="0" i="0" dirty="0">
                <a:solidFill>
                  <a:srgbClr val="1F1F1F"/>
                </a:solidFill>
                <a:effectLst/>
                <a:latin typeface="arial" panose="020B0604020202020204" pitchFamily="34" charset="0"/>
              </a:rPr>
              <a:t>Proyecto financiado por la Unión Europea </a:t>
            </a:r>
            <a:r>
              <a:rPr lang="es-ES" sz="900" dirty="0" err="1">
                <a:solidFill>
                  <a:srgbClr val="1F1F1F"/>
                </a:solidFill>
                <a:latin typeface="arial" panose="020B0604020202020204" pitchFamily="34" charset="0"/>
              </a:rPr>
              <a:t>entravés</a:t>
            </a:r>
            <a:r>
              <a:rPr lang="es-ES" sz="900" dirty="0">
                <a:solidFill>
                  <a:srgbClr val="1F1F1F"/>
                </a:solidFill>
                <a:latin typeface="arial" panose="020B0604020202020204" pitchFamily="34" charset="0"/>
              </a:rPr>
              <a:t> </a:t>
            </a:r>
            <a:r>
              <a:rPr lang="es-ES" sz="900" b="0" i="0" dirty="0">
                <a:solidFill>
                  <a:srgbClr val="1F1F1F"/>
                </a:solidFill>
                <a:effectLst/>
                <a:latin typeface="arial" panose="020B0604020202020204" pitchFamily="34" charset="0"/>
              </a:rPr>
              <a:t>del Mecanismo de Recuperación  y Resiliencia-</a:t>
            </a:r>
            <a:r>
              <a:rPr lang="es-ES" sz="900" b="0" i="0" dirty="0" err="1">
                <a:solidFill>
                  <a:srgbClr val="1F1F1F"/>
                </a:solidFill>
                <a:effectLst/>
                <a:latin typeface="arial" panose="020B0604020202020204" pitchFamily="34" charset="0"/>
              </a:rPr>
              <a:t>NextGeneration</a:t>
            </a:r>
            <a:r>
              <a:rPr lang="es-ES" sz="900" b="0" i="0" dirty="0">
                <a:solidFill>
                  <a:srgbClr val="1F1F1F"/>
                </a:solidFill>
                <a:effectLst/>
                <a:latin typeface="arial" panose="020B0604020202020204" pitchFamily="34" charset="0"/>
              </a:rPr>
              <a:t> EU</a:t>
            </a:r>
            <a:endParaRPr lang="es-ES" sz="1050" dirty="0">
              <a:latin typeface="arial" panose="020B0604020202020204" pitchFamily="34" charset="0"/>
            </a:endParaRPr>
          </a:p>
          <a:p>
            <a:endParaRPr lang="es-ES" sz="1551" dirty="0">
              <a:latin typeface="arial" panose="020B0604020202020204" pitchFamily="34" charset="0"/>
            </a:endParaRPr>
          </a:p>
        </p:txBody>
      </p:sp>
      <p:pic>
        <p:nvPicPr>
          <p:cNvPr id="38" name="Imagen 37" descr="Interfaz de usuario gráfica, Aplicación, Logotipo&#10;&#10;Descripción generada automáticamente">
            <a:extLst>
              <a:ext uri="{FF2B5EF4-FFF2-40B4-BE49-F238E27FC236}">
                <a16:creationId xmlns:a16="http://schemas.microsoft.com/office/drawing/2014/main" id="{DB005EB8-0AC9-25A2-2F03-1BA55779B1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38816" y="-1405548"/>
            <a:ext cx="7702550" cy="5433865"/>
          </a:xfrm>
          <a:prstGeom prst="rect">
            <a:avLst/>
          </a:prstGeom>
        </p:spPr>
      </p:pic>
      <p:sp>
        <p:nvSpPr>
          <p:cNvPr id="40" name="CuadroTexto 39">
            <a:extLst>
              <a:ext uri="{FF2B5EF4-FFF2-40B4-BE49-F238E27FC236}">
                <a16:creationId xmlns:a16="http://schemas.microsoft.com/office/drawing/2014/main" id="{D12D9134-D9C5-FA5E-CE9C-FAED5432CE4B}"/>
              </a:ext>
            </a:extLst>
          </p:cNvPr>
          <p:cNvSpPr txBox="1"/>
          <p:nvPr/>
        </p:nvSpPr>
        <p:spPr>
          <a:xfrm>
            <a:off x="728167" y="3607974"/>
            <a:ext cx="11436619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dirty="0"/>
              <a:t>Nombre del beneficiario</a:t>
            </a:r>
          </a:p>
          <a:p>
            <a:r>
              <a:rPr lang="es-ES" sz="4400" dirty="0">
                <a:effectLst/>
                <a:latin typeface="Helvetica" pitchFamily="2" charset="0"/>
              </a:rPr>
              <a:t>NOMBRE DEL PROYECTO/OPERACIÓN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inherit"/>
              </a:rPr>
              <a:t>Objetivo principal de la operación</a:t>
            </a:r>
            <a:endParaRPr kumimoji="0" lang="es-ES" altLang="es-E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3DB32E4-D2C6-0F5C-8CE4-CD68389E3A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48399"/>
            <a:ext cx="65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s-E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s-ES" altLang="es-E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05544536-5653-25D2-8C84-0E33867F51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637" y="8380584"/>
            <a:ext cx="5784150" cy="714432"/>
          </a:xfrm>
          <a:prstGeom prst="rect">
            <a:avLst/>
          </a:prstGeom>
        </p:spPr>
      </p:pic>
      <p:pic>
        <p:nvPicPr>
          <p:cNvPr id="8" name="Imagen 7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A6B303FC-8504-A3C4-F15E-61A59577D5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8037" y="8507232"/>
            <a:ext cx="1587523" cy="510927"/>
          </a:xfrm>
          <a:prstGeom prst="rect">
            <a:avLst/>
          </a:prstGeom>
        </p:spPr>
      </p:pic>
      <p:pic>
        <p:nvPicPr>
          <p:cNvPr id="4" name="Imagen 10" descr="Icono&#10;&#10;Descripción generada automáticamente">
            <a:extLst>
              <a:ext uri="{FF2B5EF4-FFF2-40B4-BE49-F238E27FC236}">
                <a16:creationId xmlns:a16="http://schemas.microsoft.com/office/drawing/2014/main" id="{1209CC9F-E782-4DA1-3194-02895B9D7E7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74631" y="7589044"/>
            <a:ext cx="3171331" cy="2012155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321021050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29</TotalTime>
  <Words>28</Words>
  <Application>Microsoft Macintosh PowerPoint</Application>
  <PresentationFormat>Papel A3 (297 x 420 mm)</PresentationFormat>
  <Paragraphs>5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8" baseType="lpstr">
      <vt:lpstr>Arial</vt:lpstr>
      <vt:lpstr>Arial</vt:lpstr>
      <vt:lpstr>Calibri</vt:lpstr>
      <vt:lpstr>Calibri Light</vt:lpstr>
      <vt:lpstr>Helvetica</vt:lpstr>
      <vt:lpstr>inherit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Manuel Bauza</dc:creator>
  <cp:lastModifiedBy>Manuel Bauza</cp:lastModifiedBy>
  <cp:revision>8</cp:revision>
  <dcterms:created xsi:type="dcterms:W3CDTF">2024-03-24T18:47:21Z</dcterms:created>
  <dcterms:modified xsi:type="dcterms:W3CDTF">2024-04-17T10:33:13Z</dcterms:modified>
</cp:coreProperties>
</file>