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 </a:t>
            </a:r>
            <a:r>
              <a:rPr lang="es-ES" sz="900" dirty="0" err="1">
                <a:solidFill>
                  <a:srgbClr val="1F1F1F"/>
                </a:solidFill>
                <a:latin typeface="arial" panose="020B0604020202020204" pitchFamily="34" charset="0"/>
              </a:rPr>
              <a:t>entravés</a:t>
            </a:r>
            <a:r>
              <a:rPr lang="es-ES" sz="900" dirty="0">
                <a:solidFill>
                  <a:srgbClr val="1F1F1F"/>
                </a:solidFill>
                <a:latin typeface="arial" panose="020B0604020202020204" pitchFamily="34" charset="0"/>
              </a:rPr>
              <a:t> 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del Mecanismo de Recuperación  y Resiliencia-</a:t>
            </a:r>
            <a:r>
              <a:rPr lang="es-ES" sz="9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050" dirty="0">
              <a:latin typeface="arial" panose="020B0604020202020204" pitchFamily="34" charset="0"/>
            </a:endParaRPr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143661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Nombre del beneficiario</a:t>
            </a:r>
          </a:p>
          <a:p>
            <a:r>
              <a:rPr lang="es-ES" sz="4400" dirty="0">
                <a:effectLst/>
                <a:latin typeface="Helvetica" pitchFamily="2" charset="0"/>
              </a:rPr>
              <a:t>NOMBRE DEL PROYECTO/OPERACIÓN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Objetivo principal de la operación</a:t>
            </a:r>
            <a:endPara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DB32E4-D2C6-0F5C-8CE4-CD68389E3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544536-5653-25D2-8C84-0E33867F5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37" y="8380584"/>
            <a:ext cx="5784150" cy="714432"/>
          </a:xfrm>
          <a:prstGeom prst="rect">
            <a:avLst/>
          </a:prstGeom>
        </p:spPr>
      </p:pic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6B303FC-8504-A3C4-F15E-61A59577D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037" y="8507232"/>
            <a:ext cx="1587523" cy="510927"/>
          </a:xfrm>
          <a:prstGeom prst="rect">
            <a:avLst/>
          </a:prstGeom>
        </p:spPr>
      </p:pic>
      <p:pic>
        <p:nvPicPr>
          <p:cNvPr id="5" name="Imagen 10" descr="Icono&#10;&#10;Descripción generada automáticamente">
            <a:extLst>
              <a:ext uri="{FF2B5EF4-FFF2-40B4-BE49-F238E27FC236}">
                <a16:creationId xmlns:a16="http://schemas.microsoft.com/office/drawing/2014/main" id="{B03A6FB8-968A-7B1F-4FBF-CD78647328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7E8ABE0-4A11-15D3-61B9-9914ABB7E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1522" y="8507232"/>
            <a:ext cx="1587523" cy="51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</TotalTime>
  <Words>28</Words>
  <Application>Microsoft Macintosh PowerPoint</Application>
  <PresentationFormat>Papel A3 (297 x 420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Arial</vt:lpstr>
      <vt:lpstr>Calibri</vt:lpstr>
      <vt:lpstr>Calibri Light</vt:lpstr>
      <vt:lpstr>Helvetica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9</cp:revision>
  <dcterms:created xsi:type="dcterms:W3CDTF">2024-03-24T18:47:21Z</dcterms:created>
  <dcterms:modified xsi:type="dcterms:W3CDTF">2024-04-17T10:33:22Z</dcterms:modified>
</cp:coreProperties>
</file>