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12801600" cy="96012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59"/>
    <p:restoredTop sz="94567"/>
  </p:normalViewPr>
  <p:slideViewPr>
    <p:cSldViewPr snapToGrid="0">
      <p:cViewPr varScale="1">
        <p:scale>
          <a:sx n="79" d="100"/>
          <a:sy n="79" d="100"/>
        </p:scale>
        <p:origin x="1568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98247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6850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3382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1096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7234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2481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6500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4461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3449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7447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61075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1107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n 19" descr="Texto&#10;&#10;Descripción generada automáticamente">
            <a:extLst>
              <a:ext uri="{FF2B5EF4-FFF2-40B4-BE49-F238E27FC236}">
                <a16:creationId xmlns:a16="http://schemas.microsoft.com/office/drawing/2014/main" id="{467062B5-30D1-F812-4653-2C84E04D47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637" y="8281787"/>
            <a:ext cx="5808097" cy="864500"/>
          </a:xfrm>
          <a:prstGeom prst="rect">
            <a:avLst/>
          </a:prstGeom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55FFF5A6-2759-FBDA-3F8C-8666DE5826EB}"/>
              </a:ext>
            </a:extLst>
          </p:cNvPr>
          <p:cNvSpPr txBox="1"/>
          <p:nvPr/>
        </p:nvSpPr>
        <p:spPr>
          <a:xfrm>
            <a:off x="355637" y="8005088"/>
            <a:ext cx="8771430" cy="469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b="1" dirty="0" err="1">
                <a:latin typeface="arial" panose="020B0604020202020204" pitchFamily="34" charset="0"/>
              </a:rPr>
              <a:t>Projecte</a:t>
            </a:r>
            <a:r>
              <a:rPr lang="es-ES" sz="900" b="1" dirty="0">
                <a:latin typeface="arial" panose="020B0604020202020204" pitchFamily="34" charset="0"/>
              </a:rPr>
              <a:t> </a:t>
            </a:r>
            <a:r>
              <a:rPr lang="es-ES" sz="900" b="1" dirty="0" err="1">
                <a:latin typeface="arial" panose="020B0604020202020204" pitchFamily="34" charset="0"/>
              </a:rPr>
              <a:t>finançat</a:t>
            </a:r>
            <a:r>
              <a:rPr lang="es-ES" sz="900" dirty="0">
                <a:latin typeface="arial" panose="020B0604020202020204" pitchFamily="34" charset="0"/>
              </a:rPr>
              <a:t> per la Unió Europea a través del </a:t>
            </a:r>
            <a:r>
              <a:rPr lang="es-ES" sz="900" b="1" dirty="0" err="1">
                <a:latin typeface="arial" panose="020B0604020202020204" pitchFamily="34" charset="0"/>
              </a:rPr>
              <a:t>Mecanisme</a:t>
            </a:r>
            <a:r>
              <a:rPr lang="es-ES" sz="900" b="1" dirty="0">
                <a:latin typeface="arial" panose="020B0604020202020204" pitchFamily="34" charset="0"/>
              </a:rPr>
              <a:t> de</a:t>
            </a:r>
            <a:r>
              <a:rPr lang="es-ES" sz="900" dirty="0">
                <a:latin typeface="arial" panose="020B0604020202020204" pitchFamily="34" charset="0"/>
              </a:rPr>
              <a:t> </a:t>
            </a:r>
            <a:r>
              <a:rPr lang="es-ES" sz="900" dirty="0" err="1">
                <a:latin typeface="arial" panose="020B0604020202020204" pitchFamily="34" charset="0"/>
              </a:rPr>
              <a:t>Recuperació</a:t>
            </a:r>
            <a:r>
              <a:rPr lang="es-ES" sz="900" dirty="0">
                <a:latin typeface="arial" panose="020B0604020202020204" pitchFamily="34" charset="0"/>
              </a:rPr>
              <a:t> i  </a:t>
            </a:r>
            <a:r>
              <a:rPr lang="es-ES" sz="900" b="1" dirty="0" err="1">
                <a:latin typeface="arial" panose="020B0604020202020204" pitchFamily="34" charset="0"/>
              </a:rPr>
              <a:t>Resiliència</a:t>
            </a:r>
            <a:r>
              <a:rPr lang="es-ES" sz="900" dirty="0" err="1">
                <a:latin typeface="arial" panose="020B0604020202020204" pitchFamily="34" charset="0"/>
              </a:rPr>
              <a:t>-NextGeneration</a:t>
            </a:r>
            <a:r>
              <a:rPr lang="es-ES" sz="900" dirty="0">
                <a:latin typeface="arial" panose="020B0604020202020204" pitchFamily="34" charset="0"/>
              </a:rPr>
              <a:t> EU</a:t>
            </a:r>
            <a:endParaRPr lang="es-ES" sz="900" dirty="0"/>
          </a:p>
          <a:p>
            <a:endParaRPr lang="es-ES" sz="1551" dirty="0">
              <a:latin typeface="arial" panose="020B0604020202020204" pitchFamily="34" charset="0"/>
            </a:endParaRPr>
          </a:p>
        </p:txBody>
      </p:sp>
      <p:pic>
        <p:nvPicPr>
          <p:cNvPr id="38" name="Imagen 37" descr="Interfaz de usuario gráfica, Aplicación, Logotipo&#10;&#10;Descripción generada automáticamente">
            <a:extLst>
              <a:ext uri="{FF2B5EF4-FFF2-40B4-BE49-F238E27FC236}">
                <a16:creationId xmlns:a16="http://schemas.microsoft.com/office/drawing/2014/main" id="{DB005EB8-0AC9-25A2-2F03-1BA55779B1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538816" y="-1405548"/>
            <a:ext cx="7702550" cy="5433865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D12D9134-D9C5-FA5E-CE9C-FAED5432CE4B}"/>
              </a:ext>
            </a:extLst>
          </p:cNvPr>
          <p:cNvSpPr txBox="1"/>
          <p:nvPr/>
        </p:nvSpPr>
        <p:spPr>
          <a:xfrm>
            <a:off x="728167" y="3607974"/>
            <a:ext cx="10278535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 err="1">
                <a:effectLst/>
                <a:latin typeface="Helvetica" pitchFamily="2" charset="0"/>
              </a:rPr>
              <a:t>Nom</a:t>
            </a:r>
            <a:r>
              <a:rPr lang="es-ES" sz="3600" dirty="0">
                <a:effectLst/>
                <a:latin typeface="Helvetica" pitchFamily="2" charset="0"/>
              </a:rPr>
              <a:t> del </a:t>
            </a:r>
            <a:r>
              <a:rPr lang="es-ES" sz="3600" dirty="0" err="1">
                <a:effectLst/>
                <a:latin typeface="Helvetica" pitchFamily="2" charset="0"/>
              </a:rPr>
              <a:t>beneficiari</a:t>
            </a:r>
            <a:endParaRPr lang="es-ES" sz="3600" dirty="0">
              <a:effectLst/>
              <a:latin typeface="Helvetica" pitchFamily="2" charset="0"/>
            </a:endParaRPr>
          </a:p>
          <a:p>
            <a:r>
              <a:rPr lang="es-ES" sz="4400" dirty="0">
                <a:effectLst/>
                <a:latin typeface="Helvetica" pitchFamily="2" charset="0"/>
              </a:rPr>
              <a:t>NOM DEL PROJECTE/OPERACIÓ</a:t>
            </a:r>
          </a:p>
          <a:p>
            <a:r>
              <a:rPr lang="es-ES" sz="3600" dirty="0" err="1">
                <a:effectLst/>
                <a:latin typeface="Helvetica" pitchFamily="2" charset="0"/>
              </a:rPr>
              <a:t>Objectiu</a:t>
            </a:r>
            <a:r>
              <a:rPr lang="es-ES" sz="3600" dirty="0">
                <a:effectLst/>
                <a:latin typeface="Helvetica" pitchFamily="2" charset="0"/>
              </a:rPr>
              <a:t> principal de </a:t>
            </a:r>
            <a:r>
              <a:rPr lang="es-ES" sz="3600" dirty="0" err="1">
                <a:effectLst/>
                <a:latin typeface="Helvetica" pitchFamily="2" charset="0"/>
              </a:rPr>
              <a:t>l’operació</a:t>
            </a:r>
            <a:endParaRPr lang="es-ES" sz="3600" dirty="0">
              <a:effectLst/>
              <a:latin typeface="Helvetica" pitchFamily="2" charset="0"/>
            </a:endParaRPr>
          </a:p>
        </p:txBody>
      </p:sp>
      <p:pic>
        <p:nvPicPr>
          <p:cNvPr id="3" name="Imagen 10" descr="Icono&#10;&#10;Descripción generada automáticamente">
            <a:extLst>
              <a:ext uri="{FF2B5EF4-FFF2-40B4-BE49-F238E27FC236}">
                <a16:creationId xmlns:a16="http://schemas.microsoft.com/office/drawing/2014/main" id="{0FE433D3-E266-F6FC-8E80-B560B95CFE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4631" y="7589044"/>
            <a:ext cx="3171331" cy="2012155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21021050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25</TotalTime>
  <Words>27</Words>
  <Application>Microsoft Macintosh PowerPoint</Application>
  <PresentationFormat>Papel A3 (297 x 420 mm)</PresentationFormat>
  <Paragraphs>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Arial</vt:lpstr>
      <vt:lpstr>Calibri</vt:lpstr>
      <vt:lpstr>Calibri Light</vt:lpstr>
      <vt:lpstr>Helvetica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Manuel Bauza</dc:creator>
  <cp:lastModifiedBy>Manuel Bauza</cp:lastModifiedBy>
  <cp:revision>5</cp:revision>
  <dcterms:created xsi:type="dcterms:W3CDTF">2024-03-24T18:47:21Z</dcterms:created>
  <dcterms:modified xsi:type="dcterms:W3CDTF">2024-04-17T10:33:48Z</dcterms:modified>
</cp:coreProperties>
</file>