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74"/>
    <p:restoredTop sz="94599"/>
  </p:normalViewPr>
  <p:slideViewPr>
    <p:cSldViewPr snapToGrid="0">
      <p:cViewPr varScale="1">
        <p:scale>
          <a:sx n="75" d="100"/>
          <a:sy n="75" d="100"/>
        </p:scale>
        <p:origin x="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24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85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382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109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234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4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50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46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744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07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D3326-AA83-E241-BAB6-15BB7F402380}" type="datetimeFigureOut">
              <a:rPr lang="es-ES" smtClean="0"/>
              <a:t>24/3/24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29CE-6159-E448-943F-AB1CAC2698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10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9899C08-ACD3-FB73-725D-76B3E9EA2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902" y="8398554"/>
            <a:ext cx="12959368" cy="126395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5D8FCDF-5414-5ACF-AC11-FAA0B5906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81746" y="-51877"/>
            <a:ext cx="15489508" cy="304770"/>
          </a:xfrm>
          <a:prstGeom prst="rect">
            <a:avLst/>
          </a:prstGeom>
        </p:spPr>
      </p:pic>
      <p:pic>
        <p:nvPicPr>
          <p:cNvPr id="11" name="Imagen 10" descr="Imagen que contiene Forma&#10;&#10;Descripción generada automáticamente">
            <a:extLst>
              <a:ext uri="{FF2B5EF4-FFF2-40B4-BE49-F238E27FC236}">
                <a16:creationId xmlns:a16="http://schemas.microsoft.com/office/drawing/2014/main" id="{145D68F3-975B-5721-D3C4-0C0398797B0D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17834" y="731253"/>
            <a:ext cx="2312298" cy="893100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92EF88B-D215-57C1-154C-CF9BE3980E72}"/>
              </a:ext>
            </a:extLst>
          </p:cNvPr>
          <p:cNvSpPr txBox="1"/>
          <p:nvPr/>
        </p:nvSpPr>
        <p:spPr>
          <a:xfrm>
            <a:off x="355637" y="2032000"/>
            <a:ext cx="2375971" cy="64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Dades </a:t>
            </a:r>
            <a:r>
              <a:rPr lang="es-ES" sz="1809" b="1" dirty="0" err="1"/>
              <a:t>tècniques</a:t>
            </a:r>
            <a:endParaRPr lang="es-ES" sz="1809" b="1" dirty="0"/>
          </a:p>
          <a:p>
            <a:r>
              <a:rPr lang="es-ES" sz="1809" dirty="0" err="1"/>
              <a:t>Descripció</a:t>
            </a:r>
            <a:r>
              <a:rPr lang="es-ES" sz="1809" dirty="0"/>
              <a:t> de les dades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4DBA03E-B93A-1E94-7AB9-2B70D9729EC4}"/>
              </a:ext>
            </a:extLst>
          </p:cNvPr>
          <p:cNvSpPr/>
          <p:nvPr/>
        </p:nvSpPr>
        <p:spPr>
          <a:xfrm>
            <a:off x="4419600" y="2032000"/>
            <a:ext cx="7875921" cy="579119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3108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4163DC6-2A09-269F-C908-03AABAD421BE}"/>
              </a:ext>
            </a:extLst>
          </p:cNvPr>
          <p:cNvSpPr txBox="1"/>
          <p:nvPr/>
        </p:nvSpPr>
        <p:spPr>
          <a:xfrm>
            <a:off x="355637" y="2902716"/>
            <a:ext cx="2375971" cy="64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Dades </a:t>
            </a:r>
            <a:r>
              <a:rPr lang="es-ES" sz="1809" b="1" dirty="0" err="1"/>
              <a:t>tècniques</a:t>
            </a:r>
            <a:endParaRPr lang="es-ES" sz="1809" b="1" dirty="0"/>
          </a:p>
          <a:p>
            <a:r>
              <a:rPr lang="es-ES" sz="1809" dirty="0" err="1"/>
              <a:t>Descripció</a:t>
            </a:r>
            <a:r>
              <a:rPr lang="es-ES" sz="1809" dirty="0"/>
              <a:t> de les dades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708F041-862C-9FAF-F0B4-EC7C4D5E2CEF}"/>
              </a:ext>
            </a:extLst>
          </p:cNvPr>
          <p:cNvSpPr txBox="1"/>
          <p:nvPr/>
        </p:nvSpPr>
        <p:spPr>
          <a:xfrm>
            <a:off x="355637" y="3820078"/>
            <a:ext cx="2375971" cy="64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Dades </a:t>
            </a:r>
            <a:r>
              <a:rPr lang="es-ES" sz="1809" b="1" dirty="0" err="1"/>
              <a:t>tècniques</a:t>
            </a:r>
            <a:endParaRPr lang="es-ES" sz="1809" b="1" dirty="0"/>
          </a:p>
          <a:p>
            <a:r>
              <a:rPr lang="es-ES" sz="1809" dirty="0" err="1"/>
              <a:t>Descripció</a:t>
            </a:r>
            <a:r>
              <a:rPr lang="es-ES" sz="1809" dirty="0"/>
              <a:t> de les dades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3BBBEF3-5062-3C65-3D7C-A17F136F3297}"/>
              </a:ext>
            </a:extLst>
          </p:cNvPr>
          <p:cNvSpPr txBox="1"/>
          <p:nvPr/>
        </p:nvSpPr>
        <p:spPr>
          <a:xfrm>
            <a:off x="4526527" y="495184"/>
            <a:ext cx="7662066" cy="2039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b="1" dirty="0"/>
              <a:t>NOM DE </a:t>
            </a:r>
          </a:p>
          <a:p>
            <a:pPr algn="r"/>
            <a:r>
              <a:rPr lang="es-ES" sz="4000" b="1" dirty="0"/>
              <a:t>L’OBRA</a:t>
            </a:r>
          </a:p>
          <a:p>
            <a:endParaRPr lang="es-ES" sz="4652" dirty="0"/>
          </a:p>
        </p:txBody>
      </p:sp>
      <p:pic>
        <p:nvPicPr>
          <p:cNvPr id="20" name="Imagen 19" descr="Texto&#10;&#10;Descripción generada automáticamente">
            <a:extLst>
              <a:ext uri="{FF2B5EF4-FFF2-40B4-BE49-F238E27FC236}">
                <a16:creationId xmlns:a16="http://schemas.microsoft.com/office/drawing/2014/main" id="{467062B5-30D1-F812-4653-2C84E04D47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637" y="7213875"/>
            <a:ext cx="3894629" cy="579692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55FFF5A6-2759-FBDA-3F8C-8666DE5826EB}"/>
              </a:ext>
            </a:extLst>
          </p:cNvPr>
          <p:cNvSpPr txBox="1"/>
          <p:nvPr/>
        </p:nvSpPr>
        <p:spPr>
          <a:xfrm>
            <a:off x="347056" y="6498610"/>
            <a:ext cx="2930610" cy="867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63" b="1" dirty="0" err="1">
                <a:latin typeface="arial" panose="020B0604020202020204" pitchFamily="34" charset="0"/>
              </a:rPr>
              <a:t>Projecte</a:t>
            </a:r>
            <a:r>
              <a:rPr lang="es-ES" sz="1163" b="1" dirty="0">
                <a:latin typeface="arial" panose="020B0604020202020204" pitchFamily="34" charset="0"/>
              </a:rPr>
              <a:t> </a:t>
            </a:r>
            <a:r>
              <a:rPr lang="es-ES" sz="1163" b="1" dirty="0" err="1">
                <a:latin typeface="arial" panose="020B0604020202020204" pitchFamily="34" charset="0"/>
              </a:rPr>
              <a:t>finançat</a:t>
            </a:r>
            <a:r>
              <a:rPr lang="es-ES" sz="1163" dirty="0">
                <a:latin typeface="arial" panose="020B0604020202020204" pitchFamily="34" charset="0"/>
              </a:rPr>
              <a:t> per la Unió Europea a </a:t>
            </a:r>
          </a:p>
          <a:p>
            <a:r>
              <a:rPr lang="es-ES" sz="1163" dirty="0">
                <a:latin typeface="arial" panose="020B0604020202020204" pitchFamily="34" charset="0"/>
              </a:rPr>
              <a:t>través del </a:t>
            </a:r>
            <a:r>
              <a:rPr lang="es-ES" sz="1163" b="1" dirty="0" err="1">
                <a:latin typeface="arial" panose="020B0604020202020204" pitchFamily="34" charset="0"/>
              </a:rPr>
              <a:t>Mecanisme</a:t>
            </a:r>
            <a:r>
              <a:rPr lang="es-ES" sz="1163" b="1" dirty="0">
                <a:latin typeface="arial" panose="020B0604020202020204" pitchFamily="34" charset="0"/>
              </a:rPr>
              <a:t> de</a:t>
            </a:r>
            <a:r>
              <a:rPr lang="es-ES" sz="1163" dirty="0">
                <a:latin typeface="arial" panose="020B0604020202020204" pitchFamily="34" charset="0"/>
              </a:rPr>
              <a:t> </a:t>
            </a:r>
            <a:r>
              <a:rPr lang="es-ES" sz="1163" dirty="0" err="1">
                <a:latin typeface="arial" panose="020B0604020202020204" pitchFamily="34" charset="0"/>
              </a:rPr>
              <a:t>Recuperació</a:t>
            </a:r>
            <a:r>
              <a:rPr lang="es-ES" sz="1163" dirty="0">
                <a:latin typeface="arial" panose="020B0604020202020204" pitchFamily="34" charset="0"/>
              </a:rPr>
              <a:t> i </a:t>
            </a:r>
          </a:p>
          <a:p>
            <a:r>
              <a:rPr lang="es-ES" sz="1163" b="1" dirty="0" err="1">
                <a:latin typeface="arial" panose="020B0604020202020204" pitchFamily="34" charset="0"/>
              </a:rPr>
              <a:t>Resiliència</a:t>
            </a:r>
            <a:r>
              <a:rPr lang="es-ES" sz="1163" dirty="0" err="1">
                <a:latin typeface="arial" panose="020B0604020202020204" pitchFamily="34" charset="0"/>
              </a:rPr>
              <a:t>-NextGeneration</a:t>
            </a:r>
            <a:r>
              <a:rPr lang="es-ES" sz="1163" dirty="0">
                <a:latin typeface="arial" panose="020B0604020202020204" pitchFamily="34" charset="0"/>
              </a:rPr>
              <a:t> EU</a:t>
            </a:r>
            <a:endParaRPr lang="es-ES" sz="1163" dirty="0"/>
          </a:p>
          <a:p>
            <a:endParaRPr lang="es-ES" sz="1551" dirty="0">
              <a:latin typeface="arial" panose="020B0604020202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1AB04A4-2127-F160-E25D-213CB12D4279}"/>
              </a:ext>
            </a:extLst>
          </p:cNvPr>
          <p:cNvSpPr txBox="1"/>
          <p:nvPr/>
        </p:nvSpPr>
        <p:spPr>
          <a:xfrm>
            <a:off x="6974978" y="4769061"/>
            <a:ext cx="2049792" cy="3707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9" b="1" dirty="0"/>
              <a:t>Fotografía de </a:t>
            </a:r>
            <a:r>
              <a:rPr lang="es-ES" sz="1809" b="1" dirty="0" err="1"/>
              <a:t>l’obra</a:t>
            </a:r>
            <a:endParaRPr lang="es-ES" sz="1809" b="1" dirty="0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DB9F2AD6-03BF-99AE-9949-F846B9F8A1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253" y="872684"/>
            <a:ext cx="1725436" cy="579692"/>
          </a:xfrm>
          <a:prstGeom prst="rect">
            <a:avLst/>
          </a:prstGeom>
        </p:spPr>
      </p:pic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A5DD35F7-71BE-BCBA-ADB8-E67CB452F518}"/>
              </a:ext>
            </a:extLst>
          </p:cNvPr>
          <p:cNvCxnSpPr/>
          <p:nvPr/>
        </p:nvCxnSpPr>
        <p:spPr>
          <a:xfrm>
            <a:off x="2861733" y="872684"/>
            <a:ext cx="0" cy="579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199D1DAC-D520-8C01-4C06-EC143B2B2951}"/>
              </a:ext>
            </a:extLst>
          </p:cNvPr>
          <p:cNvCxnSpPr/>
          <p:nvPr/>
        </p:nvCxnSpPr>
        <p:spPr>
          <a:xfrm>
            <a:off x="5063066" y="887957"/>
            <a:ext cx="0" cy="579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Imagen 28">
            <a:extLst>
              <a:ext uri="{FF2B5EF4-FFF2-40B4-BE49-F238E27FC236}">
                <a16:creationId xmlns:a16="http://schemas.microsoft.com/office/drawing/2014/main" id="{6D92BB54-6609-479F-6657-9749B36366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986" y="872684"/>
            <a:ext cx="1725436" cy="57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10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</TotalTime>
  <Words>39</Words>
  <Application>Microsoft Macintosh PowerPoint</Application>
  <PresentationFormat>Papel A3 (297 x 420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Bauza</dc:creator>
  <cp:lastModifiedBy>Manuel Bauza</cp:lastModifiedBy>
  <cp:revision>3</cp:revision>
  <dcterms:created xsi:type="dcterms:W3CDTF">2024-03-24T18:47:21Z</dcterms:created>
  <dcterms:modified xsi:type="dcterms:W3CDTF">2024-03-24T19:01:20Z</dcterms:modified>
</cp:coreProperties>
</file>