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356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925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952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100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2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238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101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78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2110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28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83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22FE1-9749-48AC-920F-511006C2D990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CE1FB-106F-402C-95E9-3A3D633957A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329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4.xml"/><Relationship Id="rId1" Type="http://schemas.openxmlformats.org/officeDocument/2006/relationships/video" Target="http://www.youtube.com/v/rVQqQuOO9yQ?version=3&amp;hl=en_U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69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Ugh. American Football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2057400"/>
            <a:ext cx="4785102" cy="29718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2057400"/>
            <a:ext cx="3677971" cy="2971800"/>
          </a:xfrm>
        </p:spPr>
      </p:pic>
      <p:sp>
        <p:nvSpPr>
          <p:cNvPr id="3" name="TextBox 2"/>
          <p:cNvSpPr txBox="1"/>
          <p:nvPr/>
        </p:nvSpPr>
        <p:spPr>
          <a:xfrm>
            <a:off x="762000" y="5442466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Dallas Cowboys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410200" y="5442466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Detroit Lions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1241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3810000"/>
            <a:ext cx="4401408" cy="2928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Thanksgiving Day Feast!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219200"/>
            <a:ext cx="2667000" cy="339070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6214" y="1066800"/>
            <a:ext cx="2678568" cy="3436143"/>
          </a:xfrm>
        </p:spPr>
      </p:pic>
    </p:spTree>
    <p:extLst>
      <p:ext uri="{BB962C8B-B14F-4D97-AF65-F5344CB8AC3E}">
        <p14:creationId xmlns:p14="http://schemas.microsoft.com/office/powerpoint/2010/main" xmlns="" val="37147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Turkey with Gravy and Stuffing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069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Deep-Fried Turkey = Bad Idea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" y="1588076"/>
            <a:ext cx="3106263" cy="2326699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1277969"/>
            <a:ext cx="2505075" cy="29407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5400" y="3886200"/>
            <a:ext cx="2705100" cy="2705100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4000995"/>
            <a:ext cx="3505200" cy="2503714"/>
          </a:xfrm>
        </p:spPr>
      </p:pic>
    </p:spTree>
    <p:extLst>
      <p:ext uri="{BB962C8B-B14F-4D97-AF65-F5344CB8AC3E}">
        <p14:creationId xmlns:p14="http://schemas.microsoft.com/office/powerpoint/2010/main" xmlns="" val="327334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                                        Stuffing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67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00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Thanksgiving Staples: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683668" y="2333225"/>
            <a:ext cx="2819400" cy="639762"/>
          </a:xfrm>
        </p:spPr>
        <p:txBody>
          <a:bodyPr/>
          <a:lstStyle/>
          <a:p>
            <a:r>
              <a:rPr lang="en-US" dirty="0" smtClean="0"/>
              <a:t>Potato Salad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55" r="3863"/>
          <a:stretch/>
        </p:blipFill>
        <p:spPr>
          <a:xfrm>
            <a:off x="-20781" y="4474989"/>
            <a:ext cx="3685310" cy="228600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8200" y="1219200"/>
            <a:ext cx="4041775" cy="639762"/>
          </a:xfrm>
        </p:spPr>
        <p:txBody>
          <a:bodyPr/>
          <a:lstStyle/>
          <a:p>
            <a:r>
              <a:rPr lang="en-US" dirty="0" smtClean="0"/>
              <a:t>                     Mashed Potatoes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1032" y="1752600"/>
            <a:ext cx="3432968" cy="3432968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0" y="2979914"/>
            <a:ext cx="3309936" cy="24037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3950979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Rice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63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782" y="27709"/>
            <a:ext cx="8229600" cy="1143000"/>
          </a:xfrm>
        </p:spPr>
        <p:txBody>
          <a:bodyPr/>
          <a:lstStyle/>
          <a:p>
            <a:r>
              <a:rPr lang="en-US" dirty="0" smtClean="0"/>
              <a:t>Typical Side Dishes: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685800"/>
            <a:ext cx="4040188" cy="639762"/>
          </a:xfrm>
        </p:spPr>
        <p:txBody>
          <a:bodyPr/>
          <a:lstStyle/>
          <a:p>
            <a:r>
              <a:rPr lang="en-US" dirty="0" smtClean="0"/>
              <a:t>Cranberry Sauce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1382" y="685800"/>
            <a:ext cx="4041775" cy="639762"/>
          </a:xfrm>
        </p:spPr>
        <p:txBody>
          <a:bodyPr/>
          <a:lstStyle/>
          <a:p>
            <a:r>
              <a:rPr lang="en-US" dirty="0" smtClean="0"/>
              <a:t>Collard Greens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5149" y="1320809"/>
            <a:ext cx="3458852" cy="25908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323041"/>
            <a:ext cx="2819400" cy="2819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4380201"/>
            <a:ext cx="3632313" cy="24431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4256376"/>
            <a:ext cx="3692619" cy="25669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29200" y="3911609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Dinner Rolls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4025543"/>
            <a:ext cx="3479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Cornbread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42612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Thanksgiving Dishes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Fried Chicken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09" y="2286000"/>
            <a:ext cx="4425985" cy="28194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Macaroni and Cheese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3424" y="2209800"/>
            <a:ext cx="4340576" cy="2888456"/>
          </a:xfrm>
        </p:spPr>
      </p:pic>
    </p:spTree>
    <p:extLst>
      <p:ext uri="{BB962C8B-B14F-4D97-AF65-F5344CB8AC3E}">
        <p14:creationId xmlns:p14="http://schemas.microsoft.com/office/powerpoint/2010/main" xmlns="" val="11287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3000"/>
          </a:xfrm>
        </p:spPr>
        <p:txBody>
          <a:bodyPr/>
          <a:lstStyle/>
          <a:p>
            <a:r>
              <a:rPr lang="en-US" dirty="0" smtClean="0"/>
              <a:t>Desserts!!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subTitle" idx="1"/>
          </p:nvPr>
        </p:nvSpPr>
        <p:spPr>
          <a:xfrm>
            <a:off x="990600" y="5957455"/>
            <a:ext cx="6400800" cy="91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Sweet Potato Pie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0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Desserts!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7" y="838200"/>
            <a:ext cx="4040188" cy="639762"/>
          </a:xfrm>
        </p:spPr>
        <p:txBody>
          <a:bodyPr/>
          <a:lstStyle/>
          <a:p>
            <a:r>
              <a:rPr lang="en-US" dirty="0" smtClean="0"/>
              <a:t>Candied Yams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71600"/>
            <a:ext cx="2819400" cy="28194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2624" y="1447800"/>
            <a:ext cx="4041775" cy="639762"/>
          </a:xfrm>
        </p:spPr>
        <p:txBody>
          <a:bodyPr/>
          <a:lstStyle/>
          <a:p>
            <a:r>
              <a:rPr lang="en-US" dirty="0" smtClean="0"/>
              <a:t>Pecan Pie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2624" y="2057400"/>
            <a:ext cx="3382553" cy="2533650"/>
          </a:xfrm>
        </p:spPr>
      </p:pic>
      <p:sp>
        <p:nvSpPr>
          <p:cNvPr id="11" name="TextBox 10"/>
          <p:cNvSpPr txBox="1"/>
          <p:nvPr/>
        </p:nvSpPr>
        <p:spPr>
          <a:xfrm>
            <a:off x="6144491" y="24339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Pumpkin Pie</a:t>
            </a:r>
            <a:endParaRPr lang="en-US" sz="2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699" b="12062"/>
          <a:stretch/>
        </p:blipFill>
        <p:spPr>
          <a:xfrm>
            <a:off x="6172200" y="2895600"/>
            <a:ext cx="2867026" cy="289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of Thanksgiving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Thanksgiving = “The Day for Giving Thanks”</a:t>
            </a:r>
          </a:p>
          <a:p>
            <a:r>
              <a:rPr lang="en-US" dirty="0" smtClean="0"/>
              <a:t>In the 1500s, a group of English Pilgrims (Protestants) left England so they could practice their religion</a:t>
            </a:r>
          </a:p>
          <a:p>
            <a:r>
              <a:rPr lang="en-US" dirty="0" smtClean="0"/>
              <a:t>In the Americas, the Native Americans taught them to fish, to hunt and to grow vegetables</a:t>
            </a:r>
          </a:p>
          <a:p>
            <a:r>
              <a:rPr lang="en-US" dirty="0" smtClean="0"/>
              <a:t>In 1621, the Native Americans and Pilgrims had a 3-day feast in the fall to give thanks for a strong harvest</a:t>
            </a:r>
          </a:p>
          <a:p>
            <a:r>
              <a:rPr lang="en-US" dirty="0" smtClean="0"/>
              <a:t>Always celebrated on the 4</a:t>
            </a:r>
            <a:r>
              <a:rPr lang="en-US" baseline="30000" dirty="0" smtClean="0"/>
              <a:t>th</a:t>
            </a:r>
            <a:r>
              <a:rPr lang="en-US" dirty="0" smtClean="0"/>
              <a:t> Thursday of November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111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tx1"/>
          </a:fgClr>
          <a:bgClr>
            <a:schemeClr val="tx1">
              <a:lumMod val="50000"/>
              <a:lumOff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dirty="0" smtClean="0"/>
              <a:t>Black Friday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5745" y="1192514"/>
            <a:ext cx="3829050" cy="2735036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0381" y="3927550"/>
            <a:ext cx="4211174" cy="262457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781" y="3892914"/>
            <a:ext cx="3657600" cy="28256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054" y="980330"/>
            <a:ext cx="3934691" cy="294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988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dark side of Thanksgiving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352800"/>
          </a:xfrm>
        </p:spPr>
        <p:txBody>
          <a:bodyPr/>
          <a:lstStyle/>
          <a:p>
            <a:r>
              <a:rPr lang="en-US" dirty="0" smtClean="0"/>
              <a:t>Europeans would take the Natives’ land</a:t>
            </a:r>
          </a:p>
          <a:p>
            <a:r>
              <a:rPr lang="en-US" dirty="0" smtClean="0"/>
              <a:t>Give them “gifts” of blankets (with smallpox)</a:t>
            </a:r>
          </a:p>
          <a:p>
            <a:r>
              <a:rPr lang="en-US" dirty="0" smtClean="0"/>
              <a:t>Eventually force many Native Americans onto reservations</a:t>
            </a:r>
            <a:endParaRPr lang="en-US" dirty="0"/>
          </a:p>
        </p:txBody>
      </p:sp>
      <p:pic>
        <p:nvPicPr>
          <p:cNvPr id="5" name="rVQqQuOO9yQ?version=3&amp;hl=en_US"/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828800"/>
            <a:ext cx="4235451" cy="317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811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Usual Depictions of Pilgrims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371600"/>
            <a:ext cx="2324100" cy="371441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5801" y="1456979"/>
            <a:ext cx="3186112" cy="3530152"/>
          </a:xfrm>
        </p:spPr>
      </p:pic>
    </p:spTree>
    <p:extLst>
      <p:ext uri="{BB962C8B-B14F-4D97-AF65-F5344CB8AC3E}">
        <p14:creationId xmlns:p14="http://schemas.microsoft.com/office/powerpoint/2010/main" xmlns="" val="179874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Usual Depictions of Native Americans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477" y="2057400"/>
            <a:ext cx="3868615" cy="33528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4592" y="2286000"/>
            <a:ext cx="4064000" cy="3048000"/>
          </a:xfrm>
        </p:spPr>
      </p:pic>
    </p:spTree>
    <p:extLst>
      <p:ext uri="{BB962C8B-B14F-4D97-AF65-F5344CB8AC3E}">
        <p14:creationId xmlns:p14="http://schemas.microsoft.com/office/powerpoint/2010/main" xmlns="" val="149128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Together…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56" y="2057400"/>
            <a:ext cx="4781355" cy="35814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0" y="2057400"/>
            <a:ext cx="4056656" cy="3581400"/>
          </a:xfrm>
        </p:spPr>
      </p:pic>
    </p:spTree>
    <p:extLst>
      <p:ext uri="{BB962C8B-B14F-4D97-AF65-F5344CB8AC3E}">
        <p14:creationId xmlns:p14="http://schemas.microsoft.com/office/powerpoint/2010/main" xmlns="" val="27562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Cornucopia or “Horn of Plenty”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77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Thanksgiving Traditions…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453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00000"/>
            </a:gs>
            <a:gs pos="25000">
              <a:schemeClr val="bg1"/>
            </a:gs>
            <a:gs pos="75000">
              <a:schemeClr val="accent3">
                <a:lumMod val="60000"/>
                <a:lumOff val="40000"/>
              </a:schemeClr>
            </a:gs>
            <a:gs pos="100000">
              <a:srgbClr val="00B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Macy’s Thanksgiving Day Parade in NY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91" y="1367483"/>
            <a:ext cx="3360593" cy="2517201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1152023"/>
            <a:ext cx="2715491" cy="540117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67200"/>
            <a:ext cx="3455177" cy="2286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2528525"/>
            <a:ext cx="3505200" cy="253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88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Philadelphia Thanksgiving Day Parade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8509" y="1371600"/>
            <a:ext cx="3709988" cy="246882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3939691"/>
            <a:ext cx="3428613" cy="263842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505200"/>
            <a:ext cx="2286000" cy="314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7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210</Words>
  <Application>Microsoft Office PowerPoint</Application>
  <PresentationFormat>Presentación en pantalla (4:3)</PresentationFormat>
  <Paragraphs>43</Paragraphs>
  <Slides>21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Office Theme</vt:lpstr>
      <vt:lpstr>Diapositiva 1</vt:lpstr>
      <vt:lpstr>Brief History of Thanksgiving</vt:lpstr>
      <vt:lpstr>Usual Depictions of Pilgrims</vt:lpstr>
      <vt:lpstr>Usual Depictions of Native Americans</vt:lpstr>
      <vt:lpstr>Together…</vt:lpstr>
      <vt:lpstr>Cornucopia or “Horn of Plenty”</vt:lpstr>
      <vt:lpstr>Thanksgiving Traditions…</vt:lpstr>
      <vt:lpstr>Macy’s Thanksgiving Day Parade in NY</vt:lpstr>
      <vt:lpstr>Philadelphia Thanksgiving Day Parade</vt:lpstr>
      <vt:lpstr>Ugh. American Football</vt:lpstr>
      <vt:lpstr>Thanksgiving Day Feast!</vt:lpstr>
      <vt:lpstr>Turkey with Gravy and Stuffing</vt:lpstr>
      <vt:lpstr>Deep-Fried Turkey = Bad Idea</vt:lpstr>
      <vt:lpstr>                                              Stuffing</vt:lpstr>
      <vt:lpstr>Other Thanksgiving Staples:</vt:lpstr>
      <vt:lpstr>Typical Side Dishes:</vt:lpstr>
      <vt:lpstr>New Thanksgiving Dishes</vt:lpstr>
      <vt:lpstr>Desserts!!</vt:lpstr>
      <vt:lpstr>Desserts!</vt:lpstr>
      <vt:lpstr>Black Friday</vt:lpstr>
      <vt:lpstr>The dark side of Thanksgiving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</dc:creator>
  <cp:lastModifiedBy>Angela Perello Marin</cp:lastModifiedBy>
  <cp:revision>31</cp:revision>
  <dcterms:created xsi:type="dcterms:W3CDTF">2011-11-13T14:07:41Z</dcterms:created>
  <dcterms:modified xsi:type="dcterms:W3CDTF">2013-03-11T08:28:47Z</dcterms:modified>
</cp:coreProperties>
</file>