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7.xml" ContentType="application/vnd.openxmlformats-officedocument.drawingml.chart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theme/themeOverride6.xml" ContentType="application/vnd.openxmlformats-officedocument.themeOverride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diagrams/layout2.xml" ContentType="application/vnd.openxmlformats-officedocument.drawingml.diagramLayou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3"/>
  </p:notesMasterIdLst>
  <p:handoutMasterIdLst>
    <p:handoutMasterId r:id="rId54"/>
  </p:handoutMasterIdLst>
  <p:sldIdLst>
    <p:sldId id="256" r:id="rId2"/>
    <p:sldId id="357" r:id="rId3"/>
    <p:sldId id="372" r:id="rId4"/>
    <p:sldId id="275" r:id="rId5"/>
    <p:sldId id="360" r:id="rId6"/>
    <p:sldId id="361" r:id="rId7"/>
    <p:sldId id="362" r:id="rId8"/>
    <p:sldId id="363" r:id="rId9"/>
    <p:sldId id="364" r:id="rId10"/>
    <p:sldId id="375" r:id="rId11"/>
    <p:sldId id="366" r:id="rId12"/>
    <p:sldId id="376" r:id="rId13"/>
    <p:sldId id="377" r:id="rId14"/>
    <p:sldId id="378" r:id="rId15"/>
    <p:sldId id="379" r:id="rId16"/>
    <p:sldId id="380" r:id="rId17"/>
    <p:sldId id="386" r:id="rId18"/>
    <p:sldId id="383" r:id="rId19"/>
    <p:sldId id="388" r:id="rId20"/>
    <p:sldId id="389" r:id="rId21"/>
    <p:sldId id="367" r:id="rId22"/>
    <p:sldId id="369" r:id="rId23"/>
    <p:sldId id="370" r:id="rId24"/>
    <p:sldId id="371" r:id="rId25"/>
    <p:sldId id="323" r:id="rId26"/>
    <p:sldId id="359" r:id="rId27"/>
    <p:sldId id="393" r:id="rId28"/>
    <p:sldId id="394" r:id="rId29"/>
    <p:sldId id="396" r:id="rId30"/>
    <p:sldId id="395" r:id="rId31"/>
    <p:sldId id="336" r:id="rId32"/>
    <p:sldId id="333" r:id="rId33"/>
    <p:sldId id="335" r:id="rId34"/>
    <p:sldId id="390" r:id="rId35"/>
    <p:sldId id="397" r:id="rId36"/>
    <p:sldId id="408" r:id="rId37"/>
    <p:sldId id="401" r:id="rId38"/>
    <p:sldId id="391" r:id="rId39"/>
    <p:sldId id="392" r:id="rId40"/>
    <p:sldId id="400" r:id="rId41"/>
    <p:sldId id="402" r:id="rId42"/>
    <p:sldId id="403" r:id="rId43"/>
    <p:sldId id="398" r:id="rId44"/>
    <p:sldId id="404" r:id="rId45"/>
    <p:sldId id="405" r:id="rId46"/>
    <p:sldId id="406" r:id="rId47"/>
    <p:sldId id="407" r:id="rId48"/>
    <p:sldId id="399" r:id="rId49"/>
    <p:sldId id="385" r:id="rId50"/>
    <p:sldId id="338" r:id="rId51"/>
    <p:sldId id="294" r:id="rId5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1976E7"/>
    <a:srgbClr val="2318B8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71" autoAdjust="0"/>
  </p:normalViewPr>
  <p:slideViewPr>
    <p:cSldViewPr>
      <p:cViewPr>
        <p:scale>
          <a:sx n="73" d="100"/>
          <a:sy n="73" d="100"/>
        </p:scale>
        <p:origin x="-990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Office_Excel12.xlsx"/><Relationship Id="rId1" Type="http://schemas.openxmlformats.org/officeDocument/2006/relationships/themeOverride" Target="../theme/themeOverride4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Office_Excel13.xlsx"/><Relationship Id="rId1" Type="http://schemas.openxmlformats.org/officeDocument/2006/relationships/themeOverride" Target="../theme/themeOverride5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Office_Excel14.xlsx"/><Relationship Id="rId1" Type="http://schemas.openxmlformats.org/officeDocument/2006/relationships/themeOverride" Target="../theme/themeOverride6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Office_Excel15.xlsx"/><Relationship Id="rId1" Type="http://schemas.openxmlformats.org/officeDocument/2006/relationships/themeOverride" Target="../theme/themeOverride7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Office_Excel16.xlsx"/><Relationship Id="rId1" Type="http://schemas.openxmlformats.org/officeDocument/2006/relationships/themeOverride" Target="../theme/themeOverride8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Office_Excel18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Hoja_de_c_lculo_de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Office_Excel6.xlsx"/><Relationship Id="rId1" Type="http://schemas.openxmlformats.org/officeDocument/2006/relationships/themeOverride" Target="../theme/themeOverride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Office_Excel8.xlsx"/><Relationship Id="rId1" Type="http://schemas.openxmlformats.org/officeDocument/2006/relationships/themeOverride" Target="../theme/themeOverride2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Office_Excel9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autoTitleDeleted val="1"/>
    <c:view3D>
      <c:rotX val="30"/>
      <c:perspective val="0"/>
    </c:view3D>
    <c:plotArea>
      <c:layout>
        <c:manualLayout>
          <c:layoutTarget val="inner"/>
          <c:xMode val="edge"/>
          <c:yMode val="edge"/>
          <c:x val="0"/>
          <c:y val="6.7950783246306073E-2"/>
          <c:w val="1"/>
          <c:h val="0.93045110372351791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12"/>
          <c:dLbls>
            <c:dLbl>
              <c:idx val="0"/>
              <c:layout>
                <c:manualLayout>
                  <c:x val="6.845662326827423E-2"/>
                  <c:y val="-0.13727641373180771"/>
                </c:manualLayout>
              </c:layout>
              <c:showVal val="1"/>
              <c:showCatName val="1"/>
            </c:dLbl>
            <c:dLbl>
              <c:idx val="1"/>
              <c:layout>
                <c:manualLayout>
                  <c:x val="-2.047122478089923E-2"/>
                  <c:y val="-1.9592730437358839E-3"/>
                </c:manualLayout>
              </c:layout>
              <c:showVal val="1"/>
              <c:showCatName val="1"/>
            </c:dLbl>
            <c:dLbl>
              <c:idx val="2"/>
              <c:layout>
                <c:manualLayout>
                  <c:x val="-1.3965641748618004E-2"/>
                  <c:y val="4.4097530829907937E-2"/>
                </c:manualLayout>
              </c:layout>
              <c:showVal val="1"/>
              <c:showCatName val="1"/>
            </c:dLbl>
            <c:dLbl>
              <c:idx val="3"/>
              <c:layout>
                <c:manualLayout>
                  <c:x val="0.35464141300861751"/>
                  <c:y val="9.7982940167142007E-4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 err="1"/>
                      <a:t>Formentera</a:t>
                    </a:r>
                    <a:r>
                      <a:rPr lang="en-US" sz="2000" dirty="0"/>
                      <a:t>; 6</a:t>
                    </a:r>
                  </a:p>
                </c:rich>
              </c:tx>
              <c:showVal val="1"/>
              <c:showCatName val="1"/>
            </c:dLbl>
            <c:txPr>
              <a:bodyPr/>
              <a:lstStyle/>
              <a:p>
                <a:pPr>
                  <a:defRPr sz="2000"/>
                </a:pPr>
                <a:endParaRPr lang="es-ES"/>
              </a:p>
            </c:txPr>
            <c:showVal val="1"/>
            <c:showCatName val="1"/>
            <c:showLeaderLines val="1"/>
          </c:dLbls>
          <c:cat>
            <c:strRef>
              <c:f>Hoja1!$A$2:$A$5</c:f>
              <c:strCache>
                <c:ptCount val="4"/>
                <c:pt idx="0">
                  <c:v>Mallorca</c:v>
                </c:pt>
                <c:pt idx="1">
                  <c:v>Menorca</c:v>
                </c:pt>
                <c:pt idx="2">
                  <c:v>Eivissa</c:v>
                </c:pt>
                <c:pt idx="3">
                  <c:v>Formentera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263</c:v>
                </c:pt>
                <c:pt idx="1">
                  <c:v>44</c:v>
                </c:pt>
                <c:pt idx="2">
                  <c:v>50</c:v>
                </c:pt>
                <c:pt idx="3">
                  <c:v>6</c:v>
                </c:pt>
              </c:numCache>
            </c:numRef>
          </c:val>
        </c:ser>
        <c:dLbls>
          <c:showPercent val="1"/>
        </c:dLbls>
      </c:pie3DChart>
    </c:plotArea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0"/>
  <c:chart>
    <c:autoTitleDeleted val="1"/>
    <c:plotArea>
      <c:layout>
        <c:manualLayout>
          <c:layoutTarget val="inner"/>
          <c:xMode val="edge"/>
          <c:yMode val="edge"/>
          <c:x val="8.4787364542395244E-2"/>
          <c:y val="7.8324653862711924E-2"/>
          <c:w val="0.88934549847935673"/>
          <c:h val="0.49039092335680678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Expedients disciplinaris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es-ES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2016-17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185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Nombre d'expulsions del centre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es-ES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2016-17</c:v>
                </c:pt>
              </c:strCache>
            </c:strRef>
          </c:cat>
          <c:val>
            <c:numRef>
              <c:f>Hoja1!$C$2</c:f>
              <c:numCache>
                <c:formatCode>#,##0</c:formatCode>
                <c:ptCount val="1"/>
                <c:pt idx="0">
                  <c:v>3996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Nombre d'alumnes expulsats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es-ES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2016-17</c:v>
                </c:pt>
              </c:strCache>
            </c:strRef>
          </c:cat>
          <c:val>
            <c:numRef>
              <c:f>Hoja1!$D$2</c:f>
              <c:numCache>
                <c:formatCode>#,##0</c:formatCode>
                <c:ptCount val="1"/>
                <c:pt idx="0">
                  <c:v>1905</c:v>
                </c:pt>
              </c:numCache>
            </c:numRef>
          </c:val>
        </c:ser>
        <c:dLbls>
          <c:showVal val="1"/>
        </c:dLbls>
        <c:gapWidth val="75"/>
        <c:axId val="118075392"/>
        <c:axId val="118076928"/>
      </c:barChart>
      <c:catAx>
        <c:axId val="11807539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118076928"/>
        <c:crosses val="autoZero"/>
        <c:auto val="1"/>
        <c:lblAlgn val="ctr"/>
        <c:lblOffset val="100"/>
      </c:catAx>
      <c:valAx>
        <c:axId val="118076928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1180753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4100965052693928E-2"/>
          <c:y val="0.73259744401108762"/>
          <c:w val="0.9"/>
          <c:h val="0.26740255598891288"/>
        </c:manualLayout>
      </c:layout>
      <c:txPr>
        <a:bodyPr/>
        <a:lstStyle/>
        <a:p>
          <a:pPr>
            <a:defRPr lang="es-ES" sz="2000"/>
          </a:pPr>
          <a:endParaRPr lang="es-ES"/>
        </a:p>
      </c:txPr>
    </c:legend>
    <c:plotVisOnly val="1"/>
    <c:dispBlanksAs val="gap"/>
  </c:chart>
  <c:spPr>
    <a:ln>
      <a:solidFill>
        <a:srgbClr val="F79646">
          <a:lumMod val="50000"/>
        </a:srgbClr>
      </a:solidFill>
    </a:ln>
  </c:sp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0"/>
  <c:chart>
    <c:plotArea>
      <c:layout/>
      <c:barChart>
        <c:barDir val="col"/>
        <c:grouping val="clustered"/>
        <c:ser>
          <c:idx val="0"/>
          <c:order val="0"/>
          <c:tx>
            <c:strRef>
              <c:f>'Hoja1'!$B$1</c:f>
              <c:strCache>
                <c:ptCount val="1"/>
                <c:pt idx="0">
                  <c:v>Expedients disciplinaris</c:v>
                </c:pt>
              </c:strCache>
            </c:strRef>
          </c:tx>
          <c:cat>
            <c:strRef>
              <c:f>'Hoja1'!$A$2:$A$3</c:f>
              <c:strCache>
                <c:ptCount val="2"/>
                <c:pt idx="0">
                  <c:v>15/16</c:v>
                </c:pt>
                <c:pt idx="1">
                  <c:v>16/17</c:v>
                </c:pt>
              </c:strCache>
            </c:strRef>
          </c:cat>
          <c:val>
            <c:numRef>
              <c:f>'Hoja1'!$B$2:$B$3</c:f>
              <c:numCache>
                <c:formatCode>General</c:formatCode>
                <c:ptCount val="2"/>
                <c:pt idx="0">
                  <c:v>0.5</c:v>
                </c:pt>
                <c:pt idx="1">
                  <c:v>0.2</c:v>
                </c:pt>
              </c:numCache>
            </c:numRef>
          </c:val>
        </c:ser>
        <c:ser>
          <c:idx val="1"/>
          <c:order val="1"/>
          <c:tx>
            <c:strRef>
              <c:f>'Hoja1'!$C$1</c:f>
              <c:strCache>
                <c:ptCount val="1"/>
                <c:pt idx="0">
                  <c:v>Expulsions del centre</c:v>
                </c:pt>
              </c:strCache>
            </c:strRef>
          </c:tx>
          <c:cat>
            <c:strRef>
              <c:f>'Hoja1'!$A$2:$A$3</c:f>
              <c:strCache>
                <c:ptCount val="2"/>
                <c:pt idx="0">
                  <c:v>15/16</c:v>
                </c:pt>
                <c:pt idx="1">
                  <c:v>16/17</c:v>
                </c:pt>
              </c:strCache>
            </c:strRef>
          </c:cat>
          <c:val>
            <c:numRef>
              <c:f>'Hoja1'!$C$2:$C$3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3.75</c:v>
                </c:pt>
              </c:numCache>
            </c:numRef>
          </c:val>
        </c:ser>
        <c:ser>
          <c:idx val="2"/>
          <c:order val="2"/>
          <c:tx>
            <c:strRef>
              <c:f>'Hoja1'!$D$1</c:f>
              <c:strCache>
                <c:ptCount val="1"/>
                <c:pt idx="0">
                  <c:v>Expulsions del centre amb conformitat</c:v>
                </c:pt>
              </c:strCache>
            </c:strRef>
          </c:tx>
          <c:cat>
            <c:strRef>
              <c:f>'Hoja1'!$A$2:$A$3</c:f>
              <c:strCache>
                <c:ptCount val="2"/>
                <c:pt idx="0">
                  <c:v>15/16</c:v>
                </c:pt>
                <c:pt idx="1">
                  <c:v>16/17</c:v>
                </c:pt>
              </c:strCache>
            </c:strRef>
          </c:cat>
          <c:val>
            <c:numRef>
              <c:f>'Hoja1'!$D$2:$D$3</c:f>
              <c:numCache>
                <c:formatCode>General</c:formatCode>
                <c:ptCount val="2"/>
                <c:pt idx="0">
                  <c:v>3.8</c:v>
                </c:pt>
                <c:pt idx="1">
                  <c:v>3.4899999999999998</c:v>
                </c:pt>
              </c:numCache>
            </c:numRef>
          </c:val>
        </c:ser>
        <c:axId val="118151808"/>
        <c:axId val="118227328"/>
      </c:barChart>
      <c:catAx>
        <c:axId val="118151808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/>
            </a:pPr>
            <a:endParaRPr lang="es-ES"/>
          </a:p>
        </c:txPr>
        <c:crossAx val="118227328"/>
        <c:crosses val="autoZero"/>
        <c:auto val="1"/>
        <c:lblAlgn val="ctr"/>
        <c:lblOffset val="100"/>
      </c:catAx>
      <c:valAx>
        <c:axId val="118227328"/>
        <c:scaling>
          <c:orientation val="minMax"/>
        </c:scaling>
        <c:axPos val="l"/>
        <c:numFmt formatCode="General" sourceLinked="1"/>
        <c:tickLblPos val="nextTo"/>
        <c:crossAx val="118151808"/>
        <c:crosses val="autoZero"/>
        <c:crossBetween val="between"/>
      </c:valAx>
    </c:plotArea>
    <c:legend>
      <c:legendPos val="r"/>
      <c:txPr>
        <a:bodyPr/>
        <a:lstStyle/>
        <a:p>
          <a:pPr>
            <a:defRPr sz="2000"/>
          </a:pPr>
          <a:endParaRPr lang="es-ES"/>
        </a:p>
      </c:txPr>
    </c:legend>
    <c:plotVisOnly val="1"/>
  </c:chart>
  <c:spPr>
    <a:ln>
      <a:solidFill>
        <a:srgbClr val="F79646">
          <a:lumMod val="50000"/>
        </a:srgbClr>
      </a:solidFill>
    </a:ln>
  </c:sp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0"/>
      <c:depthPercent val="100"/>
      <c:perspective val="30"/>
    </c:view3D>
    <c:plotArea>
      <c:layout>
        <c:manualLayout>
          <c:layoutTarget val="inner"/>
          <c:xMode val="edge"/>
          <c:yMode val="edge"/>
          <c:x val="6.1252415144812278E-2"/>
          <c:y val="3.3188881364613294E-2"/>
          <c:w val="0.91700291521773547"/>
          <c:h val="0.90687049529112962"/>
        </c:manualLayout>
      </c:layout>
      <c:bar3D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dLbls>
            <c:txPr>
              <a:bodyPr/>
              <a:lstStyle/>
              <a:p>
                <a:pPr>
                  <a:defRPr sz="2000"/>
                </a:pPr>
                <a:endParaRPr lang="es-ES"/>
              </a:p>
            </c:txPr>
            <c:showVal val="1"/>
          </c:dLbls>
          <c:cat>
            <c:strRef>
              <c:f>Hoja1!$A$2:$A$7</c:f>
              <c:strCache>
                <c:ptCount val="6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  <c:pt idx="3">
                  <c:v>2014-2015</c:v>
                </c:pt>
                <c:pt idx="4">
                  <c:v>2015-2016</c:v>
                </c:pt>
                <c:pt idx="5">
                  <c:v>2016-2017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42</c:v>
                </c:pt>
                <c:pt idx="1">
                  <c:v>44</c:v>
                </c:pt>
                <c:pt idx="2">
                  <c:v>57</c:v>
                </c:pt>
                <c:pt idx="3">
                  <c:v>75</c:v>
                </c:pt>
                <c:pt idx="4">
                  <c:v>261</c:v>
                </c:pt>
                <c:pt idx="5">
                  <c:v>301</c:v>
                </c:pt>
              </c:numCache>
            </c:numRef>
          </c:val>
        </c:ser>
        <c:dLbls>
          <c:showVal val="1"/>
        </c:dLbls>
        <c:gapWidth val="75"/>
        <c:shape val="cylinder"/>
        <c:axId val="118482816"/>
        <c:axId val="118484352"/>
        <c:axId val="0"/>
      </c:bar3DChart>
      <c:catAx>
        <c:axId val="11848281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s-ES" sz="1400"/>
            </a:pPr>
            <a:endParaRPr lang="es-ES"/>
          </a:p>
        </c:txPr>
        <c:crossAx val="118484352"/>
        <c:crosses val="autoZero"/>
        <c:auto val="1"/>
        <c:lblAlgn val="ctr"/>
        <c:lblOffset val="100"/>
      </c:catAx>
      <c:valAx>
        <c:axId val="118484352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ES"/>
          </a:p>
        </c:txPr>
        <c:crossAx val="11848281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</c:chart>
  <c:spPr>
    <a:solidFill>
      <a:schemeClr val="bg1"/>
    </a:solidFill>
    <a:ln>
      <a:noFill/>
    </a:ln>
  </c:spPr>
  <c:externalData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9695608048993882"/>
          <c:y val="0.11513146383017912"/>
          <c:w val="0.28361119860017475"/>
          <c:h val="0.7463452594741653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Demandes</c:v>
                </c:pt>
              </c:strCache>
            </c:strRef>
          </c:tx>
          <c:dLbls>
            <c:dLbl>
              <c:idx val="0"/>
              <c:layout>
                <c:manualLayout>
                  <c:x val="2.4864568306924871E-2"/>
                  <c:y val="4.2835616073957404E-3"/>
                </c:manualLayout>
              </c:layout>
              <c:showPercent val="1"/>
            </c:dLbl>
            <c:dLbl>
              <c:idx val="1"/>
              <c:layout>
                <c:manualLayout>
                  <c:x val="-5.8033216954888868E-2"/>
                  <c:y val="-4.5856211594642933E-2"/>
                </c:manualLayout>
              </c:layout>
              <c:showPercent val="1"/>
            </c:dLbl>
            <c:dLbl>
              <c:idx val="2"/>
              <c:layout>
                <c:manualLayout>
                  <c:x val="-1.4920847453009907E-2"/>
                  <c:y val="-1.2673865658119395E-2"/>
                </c:manualLayout>
              </c:layout>
              <c:showPercent val="1"/>
            </c:dLbl>
            <c:dLbl>
              <c:idx val="3"/>
              <c:layout>
                <c:manualLayout>
                  <c:x val="-2.947599290706017E-2"/>
                  <c:y val="-1.9552796168187905E-2"/>
                </c:manualLayout>
              </c:layout>
              <c:tx>
                <c:rich>
                  <a:bodyPr/>
                  <a:lstStyle/>
                  <a:p>
                    <a:r>
                      <a:rPr lang="en-US" sz="1800"/>
                      <a:t>5</a:t>
                    </a:r>
                    <a:r>
                      <a:rPr lang="en-US"/>
                      <a:t>%</a:t>
                    </a:r>
                  </a:p>
                </c:rich>
              </c:tx>
            </c:dLbl>
            <c:dLbl>
              <c:idx val="4"/>
              <c:delete val="1"/>
            </c:dLbl>
            <c:dLbl>
              <c:idx val="5"/>
              <c:layout>
                <c:manualLayout>
                  <c:x val="2.0540130290641997E-2"/>
                  <c:y val="-3.0512259201246797E-2"/>
                </c:manualLayout>
              </c:layout>
              <c:showPercent val="1"/>
            </c:dLbl>
            <c:txPr>
              <a:bodyPr/>
              <a:lstStyle/>
              <a:p>
                <a:pPr>
                  <a:defRPr lang="es-ES" sz="1800"/>
                </a:pPr>
                <a:endParaRPr lang="es-ES"/>
              </a:p>
            </c:txPr>
            <c:showPercent val="1"/>
            <c:showLeaderLines val="1"/>
          </c:dLbls>
          <c:cat>
            <c:strRef>
              <c:f>Hoja1!$A$2:$A$7</c:f>
              <c:strCache>
                <c:ptCount val="6"/>
                <c:pt idx="0">
                  <c:v>Família</c:v>
                </c:pt>
                <c:pt idx="1">
                  <c:v>Centre</c:v>
                </c:pt>
                <c:pt idx="2">
                  <c:v>Conselleria</c:v>
                </c:pt>
                <c:pt idx="3">
                  <c:v>Altres Institucions</c:v>
                </c:pt>
                <c:pt idx="4">
                  <c:v>Associacions</c:v>
                </c:pt>
                <c:pt idx="5">
                  <c:v>Alumne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72</c:v>
                </c:pt>
                <c:pt idx="1">
                  <c:v>183</c:v>
                </c:pt>
                <c:pt idx="2">
                  <c:v>30</c:v>
                </c:pt>
                <c:pt idx="3">
                  <c:v>15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 w="25371">
          <a:noFill/>
        </a:ln>
      </c:spPr>
    </c:plotArea>
    <c:legend>
      <c:legendPos val="r"/>
      <c:legendEntry>
        <c:idx val="4"/>
        <c:delete val="1"/>
      </c:legendEntry>
      <c:txPr>
        <a:bodyPr/>
        <a:lstStyle/>
        <a:p>
          <a:pPr>
            <a:defRPr lang="es-ES" sz="2400"/>
          </a:pPr>
          <a:endParaRPr lang="es-ES"/>
        </a:p>
      </c:txPr>
    </c:legend>
    <c:plotVisOnly val="1"/>
    <c:dispBlanksAs val="zero"/>
  </c:chart>
  <c:spPr>
    <a:noFill/>
    <a:ln>
      <a:solidFill>
        <a:srgbClr val="F79646">
          <a:lumMod val="50000"/>
        </a:srgbClr>
      </a:solidFill>
    </a:ln>
    <a:scene3d>
      <a:camera prst="orthographicFront"/>
      <a:lightRig rig="threePt" dir="t"/>
    </a:scene3d>
    <a:sp3d>
      <a:bevelT/>
    </a:sp3d>
  </c:spPr>
  <c:externalData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Nivell educatiu</c:v>
                </c:pt>
              </c:strCache>
            </c:strRef>
          </c:tx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5"/>
            <c:spPr>
              <a:solidFill>
                <a:srgbClr val="FF9900"/>
              </a:solidFill>
            </c:spPr>
          </c:dPt>
          <c:dPt>
            <c:idx val="6"/>
            <c:spPr>
              <a:solidFill>
                <a:srgbClr val="FF33CC"/>
              </a:solidFill>
            </c:spPr>
          </c:dPt>
          <c:dLbls>
            <c:dLbl>
              <c:idx val="0"/>
              <c:layout>
                <c:manualLayout>
                  <c:x val="2.2009154050038398E-3"/>
                  <c:y val="0"/>
                </c:manualLayout>
              </c:layout>
              <c:showPercent val="1"/>
            </c:dLbl>
            <c:dLbl>
              <c:idx val="1"/>
              <c:layout>
                <c:manualLayout>
                  <c:x val="-0.17157060387673653"/>
                  <c:y val="-0.19022511878439874"/>
                </c:manualLayout>
              </c:layout>
              <c:showPercent val="1"/>
            </c:dLbl>
            <c:dLbl>
              <c:idx val="2"/>
              <c:layout>
                <c:manualLayout>
                  <c:x val="1.1730534214147209E-2"/>
                  <c:y val="-7.3765722496322003E-2"/>
                </c:manualLayout>
              </c:layout>
              <c:showPercent val="1"/>
            </c:dLbl>
            <c:dLbl>
              <c:idx val="3"/>
              <c:layout>
                <c:manualLayout>
                  <c:x val="-4.1458916042295714E-2"/>
                  <c:y val="1.7871792930105464E-3"/>
                </c:manualLayout>
              </c:layout>
              <c:showPercent val="1"/>
            </c:dLbl>
            <c:dLbl>
              <c:idx val="4"/>
              <c:layout>
                <c:manualLayout>
                  <c:x val="-1.2844424102486283E-2"/>
                  <c:y val="-1.1206586728526161E-3"/>
                </c:manualLayout>
              </c:layout>
              <c:showPercent val="1"/>
            </c:dLbl>
            <c:dLbl>
              <c:idx val="5"/>
              <c:layout>
                <c:manualLayout>
                  <c:x val="-7.4890307232966654E-4"/>
                  <c:y val="-2.6713776960452556E-2"/>
                </c:manualLayout>
              </c:layout>
              <c:showPercent val="1"/>
            </c:dLbl>
            <c:dLbl>
              <c:idx val="6"/>
              <c:layout>
                <c:manualLayout>
                  <c:x val="1.8110609087324484E-2"/>
                  <c:y val="-2.1648642467410471E-2"/>
                </c:manualLayout>
              </c:layout>
              <c:showPercent val="1"/>
            </c:dLbl>
            <c:txPr>
              <a:bodyPr/>
              <a:lstStyle/>
              <a:p>
                <a:pPr>
                  <a:defRPr lang="es-ES" sz="2800"/>
                </a:pPr>
                <a:endParaRPr lang="es-ES"/>
              </a:p>
            </c:txPr>
            <c:showPercent val="1"/>
          </c:dLbls>
          <c:cat>
            <c:strRef>
              <c:f>Hoja1!$A$2:$A$5</c:f>
              <c:strCache>
                <c:ptCount val="4"/>
                <c:pt idx="0">
                  <c:v>Infantil </c:v>
                </c:pt>
                <c:pt idx="1">
                  <c:v>Primària</c:v>
                </c:pt>
                <c:pt idx="2">
                  <c:v>Secundària</c:v>
                </c:pt>
                <c:pt idx="3">
                  <c:v>D'altres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16</c:v>
                </c:pt>
                <c:pt idx="1">
                  <c:v>183</c:v>
                </c:pt>
                <c:pt idx="2">
                  <c:v>93</c:v>
                </c:pt>
                <c:pt idx="3">
                  <c:v>9</c:v>
                </c:pt>
              </c:numCache>
            </c:numRef>
          </c:val>
        </c:ser>
        <c:firstSliceAng val="0"/>
      </c:pieChart>
      <c:spPr>
        <a:noFill/>
        <a:ln w="25282">
          <a:noFill/>
        </a:ln>
      </c:spPr>
    </c:plotArea>
    <c:legend>
      <c:legendPos val="r"/>
      <c:txPr>
        <a:bodyPr/>
        <a:lstStyle/>
        <a:p>
          <a:pPr>
            <a:defRPr lang="es-ES" sz="2800"/>
          </a:pPr>
          <a:endParaRPr lang="es-ES"/>
        </a:p>
      </c:txPr>
    </c:legend>
    <c:plotVisOnly val="1"/>
    <c:dispBlanksAs val="zero"/>
  </c:chart>
  <c:spPr>
    <a:ln>
      <a:solidFill>
        <a:srgbClr val="F79646">
          <a:lumMod val="50000"/>
        </a:srgbClr>
      </a:solidFill>
    </a:ln>
  </c:spPr>
  <c:externalData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5"/>
      <c:hPercent val="100"/>
      <c:depthPercent val="100"/>
      <c:perspective val="30"/>
    </c:view3D>
    <c:sideWall>
      <c:spPr>
        <a:noFill/>
        <a:ln w="25372">
          <a:noFill/>
        </a:ln>
      </c:spPr>
    </c:sideWall>
    <c:backWall>
      <c:spPr>
        <a:noFill/>
        <a:ln w="25372">
          <a:noFill/>
        </a:ln>
      </c:spPr>
    </c:backWall>
    <c:plotArea>
      <c:layout>
        <c:manualLayout>
          <c:layoutTarget val="inner"/>
          <c:xMode val="edge"/>
          <c:yMode val="edge"/>
          <c:x val="0.28968675133596977"/>
          <c:y val="0.14745733472668757"/>
          <c:w val="0.41261665128708136"/>
          <c:h val="0.76875021383681408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Motiu inicial de la demanda</c:v>
                </c:pt>
              </c:strCache>
            </c:strRef>
          </c:tx>
          <c:spPr>
            <a:scene3d>
              <a:camera prst="orthographicFront"/>
              <a:lightRig rig="threePt" dir="t">
                <a:rot lat="0" lon="0" rev="1200000"/>
              </a:lightRig>
            </a:scene3d>
            <a:sp3d prstMaterial="dkEdge">
              <a:bevelT w="146050" h="146050"/>
            </a:sp3d>
          </c:spPr>
          <c:dPt>
            <c:idx val="0"/>
            <c:explosion val="10"/>
          </c:dPt>
          <c:dLbls>
            <c:dLbl>
              <c:idx val="0"/>
              <c:layout>
                <c:manualLayout>
                  <c:x val="0.10925242626203806"/>
                  <c:y val="0.17832670622651817"/>
                </c:manualLayout>
              </c:layout>
              <c:tx>
                <c:rich>
                  <a:bodyPr/>
                  <a:lstStyle/>
                  <a:p>
                    <a:r>
                      <a:rPr sz="1500" dirty="0" err="1" smtClean="0"/>
                      <a:t>A</a:t>
                    </a:r>
                    <a:r>
                      <a:rPr dirty="0" err="1" smtClean="0"/>
                      <a:t>ssessorament</a:t>
                    </a:r>
                    <a:r>
                      <a:rPr dirty="0" smtClean="0"/>
                      <a:t> </a:t>
                    </a:r>
                    <a:r>
                      <a:rPr dirty="0"/>
                      <a:t>en </a:t>
                    </a:r>
                    <a:r>
                      <a:rPr dirty="0" err="1"/>
                      <a:t>tècniques</a:t>
                    </a:r>
                    <a:r>
                      <a:rPr dirty="0"/>
                      <a:t> preventives; 64</a:t>
                    </a:r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7.2021149644376406E-2"/>
                  <c:y val="-4.6005369732545015E-2"/>
                </c:manualLayout>
              </c:layout>
              <c:showVal val="1"/>
              <c:showCatName val="1"/>
            </c:dLbl>
            <c:dLbl>
              <c:idx val="2"/>
              <c:layout>
                <c:manualLayout>
                  <c:x val="0.24067429135704024"/>
                  <c:y val="4.6590030561933553E-2"/>
                </c:manualLayout>
              </c:layout>
              <c:showVal val="1"/>
              <c:showCatName val="1"/>
            </c:dLbl>
            <c:dLbl>
              <c:idx val="3"/>
              <c:layout>
                <c:manualLayout>
                  <c:x val="1.8489432852000741E-2"/>
                  <c:y val="0.16593172655898786"/>
                </c:manualLayout>
              </c:layout>
              <c:showVal val="1"/>
              <c:showCatName val="1"/>
            </c:dLbl>
            <c:dLbl>
              <c:idx val="4"/>
              <c:layout>
                <c:manualLayout>
                  <c:x val="-7.8589551692503701E-2"/>
                  <c:y val="0.13494985979060795"/>
                </c:manualLayout>
              </c:layout>
              <c:showVal val="1"/>
              <c:showCatName val="1"/>
            </c:dLbl>
            <c:dLbl>
              <c:idx val="5"/>
              <c:layout>
                <c:manualLayout>
                  <c:x val="-0.14965601670931739"/>
                  <c:y val="5.2179038747099706E-2"/>
                </c:manualLayout>
              </c:layout>
              <c:tx>
                <c:rich>
                  <a:bodyPr/>
                  <a:lstStyle/>
                  <a:p>
                    <a:r>
                      <a:rPr sz="1500" dirty="0" err="1" smtClean="0"/>
                      <a:t>D</a:t>
                    </a:r>
                    <a:r>
                      <a:rPr dirty="0" err="1" smtClean="0"/>
                      <a:t>isconform</a:t>
                    </a:r>
                    <a:r>
                      <a:rPr dirty="0" smtClean="0"/>
                      <a:t> </a:t>
                    </a:r>
                    <a:r>
                      <a:rPr dirty="0" err="1"/>
                      <a:t>amb</a:t>
                    </a:r>
                    <a:r>
                      <a:rPr dirty="0"/>
                      <a:t> </a:t>
                    </a:r>
                    <a:r>
                      <a:rPr dirty="0" err="1"/>
                      <a:t>l'acció</a:t>
                    </a:r>
                    <a:r>
                      <a:rPr dirty="0"/>
                      <a:t> </a:t>
                    </a:r>
                    <a:r>
                      <a:rPr dirty="0" err="1"/>
                      <a:t>educativa</a:t>
                    </a:r>
                    <a:r>
                      <a:rPr dirty="0"/>
                      <a:t>; 22</a:t>
                    </a:r>
                  </a:p>
                </c:rich>
              </c:tx>
              <c:showVal val="1"/>
              <c:showCatName val="1"/>
            </c:dLbl>
            <c:dLbl>
              <c:idx val="6"/>
              <c:layout>
                <c:manualLayout>
                  <c:x val="-5.5115047886648449E-2"/>
                  <c:y val="-1.2333231483006798E-2"/>
                </c:manualLayout>
              </c:layout>
              <c:dLblPos val="bestFit"/>
              <c:showVal val="1"/>
              <c:showCatName val="1"/>
            </c:dLbl>
            <c:dLbl>
              <c:idx val="7"/>
              <c:layout>
                <c:manualLayout>
                  <c:x val="-0.15100967701238421"/>
                  <c:y val="-0.15019687645327542"/>
                </c:manualLayout>
              </c:layout>
              <c:dLblPos val="bestFit"/>
              <c:showVal val="1"/>
              <c:showCatName val="1"/>
            </c:dLbl>
            <c:dLbl>
              <c:idx val="8"/>
              <c:layout>
                <c:manualLayout>
                  <c:x val="3.1255831050235432E-2"/>
                  <c:y val="-0.12302539673208562"/>
                </c:manualLayout>
              </c:layout>
              <c:showVal val="1"/>
              <c:showCatName val="1"/>
            </c:dLbl>
            <c:dLbl>
              <c:idx val="9"/>
              <c:layout>
                <c:manualLayout>
                  <c:x val="0.13683865773277473"/>
                  <c:y val="-1.687961470373002E-2"/>
                </c:manualLayout>
              </c:layout>
              <c:showVal val="1"/>
              <c:showCatName val="1"/>
            </c:dLbl>
            <c:txPr>
              <a:bodyPr/>
              <a:lstStyle/>
              <a:p>
                <a:pPr>
                  <a:defRPr lang="es-ES" sz="1500"/>
                </a:pPr>
                <a:endParaRPr lang="es-ES"/>
              </a:p>
            </c:txPr>
            <c:showVal val="1"/>
            <c:showCatName val="1"/>
            <c:showLeaderLines val="1"/>
          </c:dLbls>
          <c:cat>
            <c:strRef>
              <c:f>Hoja1!$A$2:$A$11</c:f>
              <c:strCache>
                <c:ptCount val="10"/>
                <c:pt idx="0">
                  <c:v>Assessorament en tècniques preventives</c:v>
                </c:pt>
                <c:pt idx="1">
                  <c:v>Pressumpte assetjament</c:v>
                </c:pt>
                <c:pt idx="2">
                  <c:v>Problemes de conducta</c:v>
                </c:pt>
                <c:pt idx="3">
                  <c:v>Maltractament infantil (RUMI)</c:v>
                </c:pt>
                <c:pt idx="4">
                  <c:v>Conflictes de relació interpersonal</c:v>
                </c:pt>
                <c:pt idx="5">
                  <c:v>Disconformitat amb l'acció educativa</c:v>
                </c:pt>
                <c:pt idx="6">
                  <c:v>Alumnat Trans</c:v>
                </c:pt>
                <c:pt idx="7">
                  <c:v>Violència</c:v>
                </c:pt>
                <c:pt idx="8">
                  <c:v>Violència de gènere</c:v>
                </c:pt>
                <c:pt idx="9">
                  <c:v>Altres</c:v>
                </c:pt>
              </c:strCache>
            </c:strRef>
          </c:cat>
          <c:val>
            <c:numRef>
              <c:f>Hoja1!$B$2:$B$11</c:f>
              <c:numCache>
                <c:formatCode>General</c:formatCode>
                <c:ptCount val="10"/>
                <c:pt idx="0">
                  <c:v>64</c:v>
                </c:pt>
                <c:pt idx="1">
                  <c:v>98</c:v>
                </c:pt>
                <c:pt idx="2">
                  <c:v>26</c:v>
                </c:pt>
                <c:pt idx="3">
                  <c:v>24</c:v>
                </c:pt>
                <c:pt idx="4">
                  <c:v>31</c:v>
                </c:pt>
                <c:pt idx="5">
                  <c:v>22</c:v>
                </c:pt>
                <c:pt idx="6">
                  <c:v>11</c:v>
                </c:pt>
                <c:pt idx="7">
                  <c:v>16</c:v>
                </c:pt>
                <c:pt idx="8">
                  <c:v>1</c:v>
                </c:pt>
                <c:pt idx="9">
                  <c:v>9</c:v>
                </c:pt>
              </c:numCache>
            </c:numRef>
          </c:val>
        </c:ser>
        <c:dLbls>
          <c:showPercent val="1"/>
        </c:dLbls>
      </c:pie3DChart>
    </c:plotArea>
    <c:plotVisOnly val="1"/>
    <c:dispBlanksAs val="zero"/>
  </c:chart>
  <c:spPr>
    <a:noFill/>
    <a:ln>
      <a:solidFill>
        <a:srgbClr val="F79646">
          <a:lumMod val="50000"/>
        </a:srgbClr>
      </a:solidFill>
    </a:ln>
    <a:effectLst>
      <a:innerShdw blurRad="63500" dist="50800" dir="8100000">
        <a:prstClr val="black">
          <a:alpha val="50000"/>
        </a:prstClr>
      </a:innerShdw>
    </a:effectLst>
    <a:scene3d>
      <a:camera prst="orthographicFront"/>
      <a:lightRig rig="threePt" dir="t"/>
    </a:scene3d>
    <a:sp3d prstMaterial="metal">
      <a:bevelT w="120650" h="120650"/>
    </a:sp3d>
  </c:spPr>
  <c:externalData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ES"/>
            </a:pPr>
            <a:r>
              <a:rPr lang="en-US" sz="1598"/>
              <a:t>Formacions</a:t>
            </a:r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Formacions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Mallorca</c:v>
                </c:pt>
                <c:pt idx="1">
                  <c:v>Menorca</c:v>
                </c:pt>
                <c:pt idx="2">
                  <c:v>Eivissa</c:v>
                </c:pt>
                <c:pt idx="3">
                  <c:v>Formentera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79</c:v>
                </c:pt>
                <c:pt idx="1">
                  <c:v>10</c:v>
                </c:pt>
                <c:pt idx="2">
                  <c:v>12</c:v>
                </c:pt>
                <c:pt idx="3">
                  <c:v>3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 w="25370">
          <a:noFill/>
        </a:ln>
      </c:spPr>
    </c:plotArea>
    <c:legend>
      <c:legendPos val="t"/>
      <c:layout>
        <c:manualLayout>
          <c:xMode val="edge"/>
          <c:yMode val="edge"/>
          <c:x val="0.32577490772698997"/>
          <c:y val="6.9070107963210101E-2"/>
          <c:w val="0.42295098845554874"/>
          <c:h val="0.11748262854385107"/>
        </c:manualLayout>
      </c:layout>
      <c:txPr>
        <a:bodyPr/>
        <a:lstStyle/>
        <a:p>
          <a:pPr>
            <a:defRPr lang="es-ES" sz="1800"/>
          </a:pPr>
          <a:endParaRPr lang="es-ES"/>
        </a:p>
      </c:txPr>
    </c:legend>
    <c:plotVisOnly val="1"/>
    <c:dispBlanksAs val="zero"/>
  </c:chart>
  <c:spPr>
    <a:ln>
      <a:solidFill>
        <a:srgbClr val="F79646">
          <a:lumMod val="50000"/>
        </a:srgbClr>
      </a:solidFill>
    </a:ln>
  </c:spPr>
  <c:externalData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10"/>
  <c:chart>
    <c:view3D>
      <c:rAngAx val="1"/>
    </c:view3D>
    <c:plotArea>
      <c:layout>
        <c:manualLayout>
          <c:layoutTarget val="inner"/>
          <c:xMode val="edge"/>
          <c:yMode val="edge"/>
          <c:x val="6.1242882074877665E-2"/>
          <c:y val="0.16174910661996969"/>
          <c:w val="0.91325774789641256"/>
          <c:h val="0.7565480659417998"/>
        </c:manualLayout>
      </c:layout>
      <c:bar3D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Detecció abús sexual</c:v>
                </c:pt>
              </c:strCache>
            </c:strRef>
          </c:tx>
          <c:cat>
            <c:strRef>
              <c:f>Hoja1!$A$2:$A$4</c:f>
              <c:strCache>
                <c:ptCount val="3"/>
                <c:pt idx="0">
                  <c:v>Formació a docents</c:v>
                </c:pt>
                <c:pt idx="1">
                  <c:v>Formació a la comunitat </c:v>
                </c:pt>
                <c:pt idx="2">
                  <c:v>TOTAL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25</c:v>
                </c:pt>
                <c:pt idx="1">
                  <c:v>0</c:v>
                </c:pt>
                <c:pt idx="2">
                  <c:v>25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Pràctiques restauratives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spPr>
              <a:solidFill>
                <a:srgbClr val="FF0000"/>
              </a:solidFill>
              <a:effectLst>
                <a:outerShdw blurRad="40000" dist="20000" dir="5400000" rotWithShape="0">
                  <a:srgbClr val="FF0000">
                    <a:alpha val="38000"/>
                  </a:srgbClr>
                </a:outerShdw>
              </a:effectLst>
            </c:spPr>
          </c:dPt>
          <c:cat>
            <c:strRef>
              <c:f>Hoja1!$A$2:$A$4</c:f>
              <c:strCache>
                <c:ptCount val="3"/>
                <c:pt idx="0">
                  <c:v>Formació a docents</c:v>
                </c:pt>
                <c:pt idx="1">
                  <c:v>Formació a la comunitat </c:v>
                </c:pt>
                <c:pt idx="2">
                  <c:v>TOTAL</c:v>
                </c:pt>
              </c:strCache>
            </c:strRef>
          </c:cat>
          <c:val>
            <c:numRef>
              <c:f>Hoja1!$C$2:$C$4</c:f>
              <c:numCache>
                <c:formatCode>General</c:formatCode>
                <c:ptCount val="3"/>
                <c:pt idx="0">
                  <c:v>19</c:v>
                </c:pt>
                <c:pt idx="1">
                  <c:v>7</c:v>
                </c:pt>
                <c:pt idx="2">
                  <c:v>26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Educació emocional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Hoja1!$A$2:$A$4</c:f>
              <c:strCache>
                <c:ptCount val="3"/>
                <c:pt idx="0">
                  <c:v>Formació a docents</c:v>
                </c:pt>
                <c:pt idx="1">
                  <c:v>Formació a la comunitat </c:v>
                </c:pt>
                <c:pt idx="2">
                  <c:v>TOTAL</c:v>
                </c:pt>
              </c:strCache>
            </c:strRef>
          </c:cat>
          <c:val>
            <c:numRef>
              <c:f>Hoja1!$D$2:$D$4</c:f>
              <c:numCache>
                <c:formatCode>General</c:formatCode>
                <c:ptCount val="3"/>
                <c:pt idx="0">
                  <c:v>16</c:v>
                </c:pt>
                <c:pt idx="1">
                  <c:v>0</c:v>
                </c:pt>
                <c:pt idx="2">
                  <c:v>16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Pla de convivència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Hoja1!$A$2:$A$4</c:f>
              <c:strCache>
                <c:ptCount val="3"/>
                <c:pt idx="0">
                  <c:v>Formació a docents</c:v>
                </c:pt>
                <c:pt idx="1">
                  <c:v>Formació a la comunitat </c:v>
                </c:pt>
                <c:pt idx="2">
                  <c:v>TOTAL</c:v>
                </c:pt>
              </c:strCache>
            </c:strRef>
          </c:cat>
          <c:val>
            <c:numRef>
              <c:f>Hoja1!$E$2:$E$4</c:f>
              <c:numCache>
                <c:formatCode>General</c:formatCode>
                <c:ptCount val="3"/>
                <c:pt idx="0">
                  <c:v>13</c:v>
                </c:pt>
                <c:pt idx="1">
                  <c:v>0</c:v>
                </c:pt>
                <c:pt idx="2">
                  <c:v>13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Assetjament Escolar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Hoja1!$A$2:$A$4</c:f>
              <c:strCache>
                <c:ptCount val="3"/>
                <c:pt idx="0">
                  <c:v>Formació a docents</c:v>
                </c:pt>
                <c:pt idx="1">
                  <c:v>Formació a la comunitat </c:v>
                </c:pt>
                <c:pt idx="2">
                  <c:v>TOTAL</c:v>
                </c:pt>
              </c:strCache>
            </c:strRef>
          </c:cat>
          <c:val>
            <c:numRef>
              <c:f>Hoja1!$F$2:$F$4</c:f>
              <c:numCache>
                <c:formatCode>General</c:formatCode>
                <c:ptCount val="3"/>
                <c:pt idx="0">
                  <c:v>5</c:v>
                </c:pt>
                <c:pt idx="1">
                  <c:v>14</c:v>
                </c:pt>
                <c:pt idx="2">
                  <c:v>19</c:v>
                </c:pt>
              </c:numCache>
            </c:numRef>
          </c:val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Mediació</c:v>
                </c:pt>
              </c:strCache>
            </c:strRef>
          </c:tx>
          <c:cat>
            <c:strRef>
              <c:f>Hoja1!$A$2:$A$4</c:f>
              <c:strCache>
                <c:ptCount val="3"/>
                <c:pt idx="0">
                  <c:v>Formació a docents</c:v>
                </c:pt>
                <c:pt idx="1">
                  <c:v>Formació a la comunitat </c:v>
                </c:pt>
                <c:pt idx="2">
                  <c:v>TOTAL</c:v>
                </c:pt>
              </c:strCache>
            </c:strRef>
          </c:cat>
          <c:val>
            <c:numRef>
              <c:f>Hoja1!$G$2:$G$4</c:f>
              <c:numCache>
                <c:formatCode>General</c:formatCode>
                <c:ptCount val="3"/>
                <c:pt idx="0">
                  <c:v>4</c:v>
                </c:pt>
                <c:pt idx="1">
                  <c:v>0</c:v>
                </c:pt>
                <c:pt idx="2">
                  <c:v>4</c:v>
                </c:pt>
              </c:numCache>
            </c:numRef>
          </c:val>
        </c:ser>
        <c:shape val="cylinder"/>
        <c:axId val="118783360"/>
        <c:axId val="118797440"/>
        <c:axId val="0"/>
      </c:bar3DChart>
      <c:catAx>
        <c:axId val="118783360"/>
        <c:scaling>
          <c:orientation val="minMax"/>
        </c:scaling>
        <c:axPos val="b"/>
        <c:tickLblPos val="nextTo"/>
        <c:crossAx val="118797440"/>
        <c:crosses val="autoZero"/>
        <c:auto val="1"/>
        <c:lblAlgn val="ctr"/>
        <c:lblOffset val="100"/>
      </c:catAx>
      <c:valAx>
        <c:axId val="118797440"/>
        <c:scaling>
          <c:orientation val="minMax"/>
        </c:scaling>
        <c:axPos val="l"/>
        <c:numFmt formatCode="General" sourceLinked="1"/>
        <c:tickLblPos val="nextTo"/>
        <c:crossAx val="1187833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8.4952830803529847E-2"/>
          <c:y val="0"/>
          <c:w val="0.91504718322366851"/>
          <c:h val="0.19157586775053687"/>
        </c:manualLayout>
      </c:layout>
      <c:txPr>
        <a:bodyPr/>
        <a:lstStyle/>
        <a:p>
          <a:pPr>
            <a:defRPr sz="1800"/>
          </a:pPr>
          <a:endParaRPr lang="es-ES"/>
        </a:p>
      </c:txPr>
    </c:legend>
    <c:plotVisOnly val="1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10"/>
  <c:clrMapOvr bg1="lt1" tx1="dk1" bg2="lt2" tx2="dk2" accent1="accent1" accent2="accent2" accent3="accent3" accent4="accent4" accent5="accent5" accent6="accent6" hlink="hlink" folHlink="folHlink"/>
  <c:chart>
    <c:view3D>
      <c:rotX val="0"/>
      <c:rotY val="0"/>
      <c:depthPercent val="100"/>
      <c:perspective val="30"/>
    </c:view3D>
    <c:plotArea>
      <c:layout>
        <c:manualLayout>
          <c:layoutTarget val="inner"/>
          <c:xMode val="edge"/>
          <c:yMode val="edge"/>
          <c:x val="5.9773816490248523E-2"/>
          <c:y val="0.16439105232691836"/>
          <c:w val="0.94022618350975151"/>
          <c:h val="0.7248211496221586"/>
        </c:manualLayout>
      </c:layout>
      <c:bar3D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Pràctiques restauratives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Hoja1!$A$2:$A$5</c:f>
              <c:strCache>
                <c:ptCount val="4"/>
                <c:pt idx="0">
                  <c:v>Curs 2013-2014</c:v>
                </c:pt>
                <c:pt idx="1">
                  <c:v>Curs 2014-2015</c:v>
                </c:pt>
                <c:pt idx="2">
                  <c:v>Curs 2015-2016</c:v>
                </c:pt>
                <c:pt idx="3">
                  <c:v>Curs 2016-2017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</c:v>
                </c:pt>
                <c:pt idx="1">
                  <c:v>20</c:v>
                </c:pt>
                <c:pt idx="2">
                  <c:v>31</c:v>
                </c:pt>
                <c:pt idx="3">
                  <c:v>26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Assetjament escolar</c:v>
                </c:pt>
              </c:strCache>
            </c:strRef>
          </c:tx>
          <c:spPr>
            <a:solidFill>
              <a:srgbClr val="7030A0"/>
            </a:solidFill>
          </c:spPr>
          <c:cat>
            <c:strRef>
              <c:f>Hoja1!$A$2:$A$5</c:f>
              <c:strCache>
                <c:ptCount val="4"/>
                <c:pt idx="0">
                  <c:v>Curs 2013-2014</c:v>
                </c:pt>
                <c:pt idx="1">
                  <c:v>Curs 2014-2015</c:v>
                </c:pt>
                <c:pt idx="2">
                  <c:v>Curs 2015-2016</c:v>
                </c:pt>
                <c:pt idx="3">
                  <c:v>Curs 2016-2017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24</c:v>
                </c:pt>
                <c:pt idx="3">
                  <c:v>20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Mediació</c:v>
                </c:pt>
              </c:strCache>
            </c:strRef>
          </c:tx>
          <c:spPr>
            <a:solidFill>
              <a:srgbClr val="F79646">
                <a:lumMod val="75000"/>
              </a:srgbClr>
            </a:solidFill>
          </c:spPr>
          <c:cat>
            <c:strRef>
              <c:f>Hoja1!$A$2:$A$5</c:f>
              <c:strCache>
                <c:ptCount val="4"/>
                <c:pt idx="0">
                  <c:v>Curs 2013-2014</c:v>
                </c:pt>
                <c:pt idx="1">
                  <c:v>Curs 2014-2015</c:v>
                </c:pt>
                <c:pt idx="2">
                  <c:v>Curs 2015-2016</c:v>
                </c:pt>
                <c:pt idx="3">
                  <c:v>Curs 2016-2017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4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Plans de convivència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Hoja1!$A$2:$A$5</c:f>
              <c:strCache>
                <c:ptCount val="4"/>
                <c:pt idx="0">
                  <c:v>Curs 2013-2014</c:v>
                </c:pt>
                <c:pt idx="1">
                  <c:v>Curs 2014-2015</c:v>
                </c:pt>
                <c:pt idx="2">
                  <c:v>Curs 2015-2016</c:v>
                </c:pt>
                <c:pt idx="3">
                  <c:v>Curs 2016-2017</c:v>
                </c:pt>
              </c:strCache>
            </c:strRef>
          </c:cat>
          <c:val>
            <c:numRef>
              <c:f>Hoja1!$E$2:$E$5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13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Trastorns de conducta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Hoja1!$A$2:$A$5</c:f>
              <c:strCache>
                <c:ptCount val="4"/>
                <c:pt idx="0">
                  <c:v>Curs 2013-2014</c:v>
                </c:pt>
                <c:pt idx="1">
                  <c:v>Curs 2014-2015</c:v>
                </c:pt>
                <c:pt idx="2">
                  <c:v>Curs 2015-2016</c:v>
                </c:pt>
                <c:pt idx="3">
                  <c:v>Curs 2016-2017</c:v>
                </c:pt>
              </c:strCache>
            </c:strRef>
          </c:cat>
          <c:val>
            <c:numRef>
              <c:f>Hoja1!$F$2:$F$5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Detecció Abús Sexual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Hoja1!$A$2:$A$5</c:f>
              <c:strCache>
                <c:ptCount val="4"/>
                <c:pt idx="0">
                  <c:v>Curs 2013-2014</c:v>
                </c:pt>
                <c:pt idx="1">
                  <c:v>Curs 2014-2015</c:v>
                </c:pt>
                <c:pt idx="2">
                  <c:v>Curs 2015-2016</c:v>
                </c:pt>
                <c:pt idx="3">
                  <c:v>Curs 2016-2017</c:v>
                </c:pt>
              </c:strCache>
            </c:strRef>
          </c:cat>
          <c:val>
            <c:numRef>
              <c:f>Hoja1!$G$2:$G$5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24</c:v>
                </c:pt>
              </c:numCache>
            </c:numRef>
          </c:val>
        </c:ser>
        <c:ser>
          <c:idx val="6"/>
          <c:order val="6"/>
          <c:tx>
            <c:strRef>
              <c:f>Hoja1!$H$1</c:f>
              <c:strCache>
                <c:ptCount val="1"/>
                <c:pt idx="0">
                  <c:v>Educació Emocional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Hoja1!$A$2:$A$5</c:f>
              <c:strCache>
                <c:ptCount val="4"/>
                <c:pt idx="0">
                  <c:v>Curs 2013-2014</c:v>
                </c:pt>
                <c:pt idx="1">
                  <c:v>Curs 2014-2015</c:v>
                </c:pt>
                <c:pt idx="2">
                  <c:v>Curs 2015-2016</c:v>
                </c:pt>
                <c:pt idx="3">
                  <c:v>Curs 2016-2017</c:v>
                </c:pt>
              </c:strCache>
            </c:strRef>
          </c:cat>
          <c:val>
            <c:numRef>
              <c:f>Hoja1!$H$2:$H$5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0</c:v>
                </c:pt>
                <c:pt idx="3">
                  <c:v>16</c:v>
                </c:pt>
              </c:numCache>
            </c:numRef>
          </c:val>
        </c:ser>
        <c:ser>
          <c:idx val="7"/>
          <c:order val="7"/>
          <c:tx>
            <c:strRef>
              <c:f>Hoja1!$I$1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C0504D">
                <a:lumMod val="60000"/>
                <a:lumOff val="40000"/>
              </a:srgbClr>
            </a:solidFill>
          </c:spPr>
          <c:cat>
            <c:strRef>
              <c:f>Hoja1!$A$2:$A$5</c:f>
              <c:strCache>
                <c:ptCount val="4"/>
                <c:pt idx="0">
                  <c:v>Curs 2013-2014</c:v>
                </c:pt>
                <c:pt idx="1">
                  <c:v>Curs 2014-2015</c:v>
                </c:pt>
                <c:pt idx="2">
                  <c:v>Curs 2015-2016</c:v>
                </c:pt>
                <c:pt idx="3">
                  <c:v>Curs 2016-2017</c:v>
                </c:pt>
              </c:strCache>
            </c:strRef>
          </c:cat>
          <c:val>
            <c:numRef>
              <c:f>Hoja1!$I$2:$I$5</c:f>
              <c:numCache>
                <c:formatCode>General</c:formatCode>
                <c:ptCount val="4"/>
                <c:pt idx="0">
                  <c:v>14</c:v>
                </c:pt>
                <c:pt idx="1">
                  <c:v>28</c:v>
                </c:pt>
                <c:pt idx="2">
                  <c:v>67</c:v>
                </c:pt>
                <c:pt idx="3">
                  <c:v>103</c:v>
                </c:pt>
              </c:numCache>
            </c:numRef>
          </c:val>
        </c:ser>
        <c:shape val="cylinder"/>
        <c:axId val="118958720"/>
        <c:axId val="118972800"/>
        <c:axId val="0"/>
      </c:bar3DChart>
      <c:catAx>
        <c:axId val="1189587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s-ES"/>
            </a:pPr>
            <a:endParaRPr lang="es-ES"/>
          </a:p>
        </c:txPr>
        <c:crossAx val="118972800"/>
        <c:crosses val="autoZero"/>
        <c:auto val="1"/>
        <c:lblAlgn val="ctr"/>
        <c:lblOffset val="100"/>
      </c:catAx>
      <c:valAx>
        <c:axId val="118972800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lang="es-ES"/>
            </a:pPr>
            <a:endParaRPr lang="es-ES"/>
          </a:p>
        </c:txPr>
        <c:crossAx val="118958720"/>
        <c:crosses val="autoZero"/>
        <c:crossBetween val="between"/>
      </c:valAx>
      <c:spPr>
        <a:noFill/>
        <a:ln w="25370">
          <a:noFill/>
        </a:ln>
      </c:spPr>
    </c:plotArea>
    <c:legend>
      <c:legendPos val="t"/>
      <c:layout>
        <c:manualLayout>
          <c:xMode val="edge"/>
          <c:yMode val="edge"/>
          <c:x val="7.408122769166009E-2"/>
          <c:y val="0.10337452190662377"/>
          <c:w val="0.71906899185613649"/>
          <c:h val="0.28656965037603471"/>
        </c:manualLayout>
      </c:layout>
      <c:spPr>
        <a:ln>
          <a:solidFill>
            <a:schemeClr val="bg1">
              <a:lumMod val="75000"/>
            </a:schemeClr>
          </a:solidFill>
        </a:ln>
      </c:spPr>
      <c:txPr>
        <a:bodyPr/>
        <a:lstStyle/>
        <a:p>
          <a:pPr>
            <a:defRPr lang="es-ES" sz="1800"/>
          </a:pPr>
          <a:endParaRPr lang="es-ES"/>
        </a:p>
      </c:txPr>
    </c:legend>
    <c:plotVisOnly val="1"/>
    <c:dispBlanksAs val="gap"/>
  </c:chart>
  <c:spPr>
    <a:noFill/>
    <a:ln>
      <a:solidFill>
        <a:srgbClr val="F79646">
          <a:lumMod val="50000"/>
        </a:srgbClr>
      </a:solidFill>
    </a:ln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7"/>
  <c:chart>
    <c:autoTitleDeleted val="1"/>
    <c:plotArea>
      <c:layout>
        <c:manualLayout>
          <c:layoutTarget val="inner"/>
          <c:xMode val="edge"/>
          <c:yMode val="edge"/>
          <c:x val="0.18537564453622829"/>
          <c:y val="0.18056396511498721"/>
          <c:w val="0.32485034342589436"/>
          <c:h val="0.6442865144613561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Pla de convivència</c:v>
                </c:pt>
              </c:strCache>
            </c:strRef>
          </c:tx>
          <c:explosion val="4"/>
          <c:dPt>
            <c:idx val="0"/>
            <c:explosion val="25"/>
          </c:dPt>
          <c:dPt>
            <c:idx val="1"/>
            <c:explosion val="0"/>
          </c:dPt>
          <c:dPt>
            <c:idx val="2"/>
            <c:explosion val="0"/>
          </c:dPt>
          <c:dPt>
            <c:idx val="3"/>
            <c:explosion val="0"/>
          </c:dPt>
          <c:dPt>
            <c:idx val="4"/>
            <c:explosion val="27"/>
          </c:dPt>
          <c:dLbls>
            <c:dLbl>
              <c:idx val="1"/>
              <c:spPr>
                <a:scene3d>
                  <a:camera prst="orthographicFront"/>
                  <a:lightRig rig="threePt" dir="t"/>
                </a:scene3d>
                <a:sp3d prstMaterial="matte"/>
              </c:spPr>
              <c:txPr>
                <a:bodyPr/>
                <a:lstStyle/>
                <a:p>
                  <a:pPr>
                    <a:defRPr lang="es-ES" sz="2000"/>
                  </a:pPr>
                  <a:endParaRPr lang="es-ES"/>
                </a:p>
              </c:txPr>
            </c:dLbl>
            <c:txPr>
              <a:bodyPr/>
              <a:lstStyle/>
              <a:p>
                <a:pPr>
                  <a:defRPr lang="es-ES" sz="2000"/>
                </a:pPr>
                <a:endParaRPr lang="es-ES"/>
              </a:p>
            </c:txPr>
            <c:dLblPos val="outEnd"/>
            <c:showVal val="1"/>
            <c:showLeaderLines val="1"/>
          </c:dLbls>
          <c:cat>
            <c:strRef>
              <c:f>Hoja1!$A$2:$A$6</c:f>
              <c:strCache>
                <c:ptCount val="5"/>
                <c:pt idx="0">
                  <c:v>Abans del 2011</c:v>
                </c:pt>
                <c:pt idx="1">
                  <c:v>Entre 2011 i fa 2 anys</c:v>
                </c:pt>
                <c:pt idx="2">
                  <c:v>En els darrers 2 anys</c:v>
                </c:pt>
                <c:pt idx="3">
                  <c:v>En revisa anualment i s'actualiza</c:v>
                </c:pt>
                <c:pt idx="4">
                  <c:v>No en tenen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41</c:v>
                </c:pt>
                <c:pt idx="1">
                  <c:v>81</c:v>
                </c:pt>
                <c:pt idx="2">
                  <c:v>126</c:v>
                </c:pt>
                <c:pt idx="3">
                  <c:v>101</c:v>
                </c:pt>
                <c:pt idx="4">
                  <c:v>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overlay val="1"/>
      <c:txPr>
        <a:bodyPr/>
        <a:lstStyle/>
        <a:p>
          <a:pPr>
            <a:defRPr lang="es-ES" sz="2000"/>
          </a:pPr>
          <a:endParaRPr lang="es-ES"/>
        </a:p>
      </c:txPr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2016/17</c:v>
                </c:pt>
              </c:strCache>
            </c:strRef>
          </c:tx>
          <c:cat>
            <c:strRef>
              <c:f>Hoja1!$A$2:$A$5</c:f>
              <c:strCache>
                <c:ptCount val="4"/>
                <c:pt idx="0">
                  <c:v>Anual</c:v>
                </c:pt>
                <c:pt idx="1">
                  <c:v>Trimestral</c:v>
                </c:pt>
                <c:pt idx="2">
                  <c:v>Mensual</c:v>
                </c:pt>
                <c:pt idx="3">
                  <c:v>Setmanal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84</c:v>
                </c:pt>
                <c:pt idx="1">
                  <c:v>143</c:v>
                </c:pt>
                <c:pt idx="2">
                  <c:v>87</c:v>
                </c:pt>
                <c:pt idx="3">
                  <c:v>49</c:v>
                </c:pt>
              </c:numCache>
            </c:numRef>
          </c:val>
        </c:ser>
        <c:dLbls>
          <c:showVal val="1"/>
        </c:dLbls>
        <c:gapWidth val="75"/>
        <c:axId val="89110400"/>
        <c:axId val="89111936"/>
      </c:barChart>
      <c:catAx>
        <c:axId val="8911040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ES"/>
          </a:p>
        </c:txPr>
        <c:crossAx val="89111936"/>
        <c:crosses val="autoZero"/>
        <c:auto val="1"/>
        <c:lblAlgn val="ctr"/>
        <c:lblOffset val="100"/>
      </c:catAx>
      <c:valAx>
        <c:axId val="89111936"/>
        <c:scaling>
          <c:orientation val="minMax"/>
        </c:scaling>
        <c:axPos val="l"/>
        <c:numFmt formatCode="General" sourceLinked="1"/>
        <c:majorTickMark val="cross"/>
        <c:tickLblPos val="nextTo"/>
        <c:txPr>
          <a:bodyPr/>
          <a:lstStyle/>
          <a:p>
            <a:pPr>
              <a:defRPr lang="es-ES"/>
            </a:pPr>
            <a:endParaRPr lang="es-ES"/>
          </a:p>
        </c:txPr>
        <c:crossAx val="8911040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lang="es-ES"/>
          </a:pPr>
          <a:endParaRPr lang="es-ES"/>
        </a:p>
      </c:txPr>
    </c:legend>
    <c:plotVisOnly val="1"/>
    <c:dispBlanksAs val="gap"/>
  </c:chart>
  <c:spPr>
    <a:noFill/>
    <a:ln>
      <a:solidFill>
        <a:srgbClr val="F79646">
          <a:lumMod val="50000"/>
        </a:srgbClr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'Hoja1'!$B$1</c:f>
              <c:strCache>
                <c:ptCount val="1"/>
                <c:pt idx="0">
                  <c:v>2016-17</c:v>
                </c:pt>
              </c:strCache>
            </c:strRef>
          </c:tx>
          <c:cat>
            <c:strRef>
              <c:f>'Hoja1'!$A$2:$A$5</c:f>
              <c:strCache>
                <c:ptCount val="4"/>
                <c:pt idx="0">
                  <c:v>Cap setmanal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</c:strCache>
            </c:strRef>
          </c:cat>
          <c:val>
            <c:numRef>
              <c:f>'Hoja1'!$B$2:$B$5</c:f>
              <c:numCache>
                <c:formatCode>General</c:formatCode>
                <c:ptCount val="4"/>
                <c:pt idx="0">
                  <c:v>131</c:v>
                </c:pt>
                <c:pt idx="1">
                  <c:v>148</c:v>
                </c:pt>
                <c:pt idx="2">
                  <c:v>44</c:v>
                </c:pt>
                <c:pt idx="3">
                  <c:v>40</c:v>
                </c:pt>
              </c:numCache>
            </c:numRef>
          </c:val>
        </c:ser>
        <c:dLbls>
          <c:showVal val="1"/>
        </c:dLbls>
        <c:gapWidth val="75"/>
        <c:axId val="80895360"/>
        <c:axId val="80897152"/>
      </c:barChart>
      <c:catAx>
        <c:axId val="8089536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ES"/>
          </a:p>
        </c:txPr>
        <c:crossAx val="80897152"/>
        <c:crosses val="autoZero"/>
        <c:auto val="1"/>
        <c:lblAlgn val="ctr"/>
        <c:lblOffset val="100"/>
      </c:catAx>
      <c:valAx>
        <c:axId val="80897152"/>
        <c:scaling>
          <c:orientation val="minMax"/>
        </c:scaling>
        <c:axPos val="l"/>
        <c:numFmt formatCode="General" sourceLinked="1"/>
        <c:majorTickMark val="cross"/>
        <c:tickLblPos val="nextTo"/>
        <c:txPr>
          <a:bodyPr/>
          <a:lstStyle/>
          <a:p>
            <a:pPr>
              <a:defRPr lang="es-ES"/>
            </a:pPr>
            <a:endParaRPr lang="es-ES"/>
          </a:p>
        </c:txPr>
        <c:crossAx val="8089536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lang="es-ES"/>
          </a:pPr>
          <a:endParaRPr lang="es-ES"/>
        </a:p>
      </c:txPr>
    </c:legend>
    <c:plotVisOnly val="1"/>
    <c:dispBlanksAs val="gap"/>
  </c:chart>
  <c:spPr>
    <a:noFill/>
    <a:ln>
      <a:solidFill>
        <a:srgbClr val="F79646">
          <a:lumMod val="50000"/>
        </a:srgbClr>
      </a:solidFill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autoTitleDeleted val="1"/>
    <c:plotArea>
      <c:layout>
        <c:manualLayout>
          <c:layoutTarget val="inner"/>
          <c:xMode val="edge"/>
          <c:yMode val="edge"/>
          <c:x val="7.0994790612081513E-2"/>
          <c:y val="0.13898949613823458"/>
          <c:w val="0.65349420134643765"/>
          <c:h val="0.84299372148772478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Metodologies avançades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es-ES"/>
              </a:p>
            </c:txPr>
            <c:showVal val="1"/>
          </c:dLbls>
          <c:cat>
            <c:strRef>
              <c:f>Hoja1!$A$2:$A$3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180</c:v>
                </c:pt>
                <c:pt idx="1">
                  <c:v>284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Programes d'acollida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Hoja1!$C$2:$C$3</c:f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Cohesió de grups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es-ES"/>
              </a:p>
            </c:txPr>
            <c:showVal val="1"/>
          </c:dLbls>
          <c:cat>
            <c:strRef>
              <c:f>Hoja1!$A$2:$A$3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Hoja1!$D$2:$D$3</c:f>
              <c:numCache>
                <c:formatCode>General</c:formatCode>
                <c:ptCount val="2"/>
                <c:pt idx="0">
                  <c:v>135</c:v>
                </c:pt>
                <c:pt idx="1">
                  <c:v>218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Forment de les TRIC 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es-ES"/>
              </a:p>
            </c:txPr>
            <c:showVal val="1"/>
          </c:dLbls>
          <c:cat>
            <c:strRef>
              <c:f>Hoja1!$A$2:$A$3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Hoja1!$E$2:$E$3</c:f>
              <c:numCache>
                <c:formatCode>General</c:formatCode>
                <c:ptCount val="2"/>
                <c:pt idx="0">
                  <c:v>144</c:v>
                </c:pt>
                <c:pt idx="1">
                  <c:v>211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Tutories entre iguals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es-ES"/>
              </a:p>
            </c:txPr>
            <c:showVal val="1"/>
          </c:dLbls>
          <c:cat>
            <c:strRef>
              <c:f>Hoja1!$A$2:$A$3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Hoja1!$F$2:$F$3</c:f>
              <c:numCache>
                <c:formatCode>General</c:formatCode>
                <c:ptCount val="2"/>
                <c:pt idx="0">
                  <c:v>106</c:v>
                </c:pt>
                <c:pt idx="1">
                  <c:v>124</c:v>
                </c:pt>
              </c:numCache>
            </c:numRef>
          </c:val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Educació emocional</c:v>
                </c:pt>
              </c:strCache>
            </c:strRef>
          </c:tx>
          <c:dLbls>
            <c:showVal val="1"/>
          </c:dLbls>
          <c:cat>
            <c:strRef>
              <c:f>Hoja1!$A$2:$A$3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Hoja1!$G$2:$G$3</c:f>
              <c:numCache>
                <c:formatCode>General</c:formatCode>
                <c:ptCount val="2"/>
                <c:pt idx="0">
                  <c:v>111</c:v>
                </c:pt>
                <c:pt idx="1">
                  <c:v>194</c:v>
                </c:pt>
              </c:numCache>
            </c:numRef>
          </c:val>
        </c:ser>
        <c:ser>
          <c:idx val="6"/>
          <c:order val="6"/>
          <c:tx>
            <c:strRef>
              <c:f>Hoja1!$H$1</c:f>
              <c:strCache>
                <c:ptCount val="1"/>
                <c:pt idx="0">
                  <c:v>Pràctiques restauratives</c:v>
                </c:pt>
              </c:strCache>
            </c:strRef>
          </c:tx>
          <c:dLbls>
            <c:showVal val="1"/>
          </c:dLbls>
          <c:cat>
            <c:strRef>
              <c:f>Hoja1!$A$2:$A$3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Hoja1!$H$2:$H$3</c:f>
              <c:numCache>
                <c:formatCode>General</c:formatCode>
                <c:ptCount val="2"/>
                <c:pt idx="0">
                  <c:v>101</c:v>
                </c:pt>
                <c:pt idx="1">
                  <c:v>148</c:v>
                </c:pt>
              </c:numCache>
            </c:numRef>
          </c:val>
        </c:ser>
        <c:ser>
          <c:idx val="7"/>
          <c:order val="7"/>
          <c:tx>
            <c:strRef>
              <c:f>Hoja1!$I$1</c:f>
              <c:strCache>
                <c:ptCount val="1"/>
                <c:pt idx="0">
                  <c:v>Mediació</c:v>
                </c:pt>
              </c:strCache>
            </c:strRef>
          </c:tx>
          <c:dLbls>
            <c:showVal val="1"/>
          </c:dLbls>
          <c:cat>
            <c:strRef>
              <c:f>Hoja1!$A$2:$A$3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Hoja1!$I$2:$I$3</c:f>
              <c:numCache>
                <c:formatCode>General</c:formatCode>
                <c:ptCount val="2"/>
                <c:pt idx="0">
                  <c:v>79</c:v>
                </c:pt>
                <c:pt idx="1">
                  <c:v>104</c:v>
                </c:pt>
              </c:numCache>
            </c:numRef>
          </c:val>
        </c:ser>
        <c:ser>
          <c:idx val="8"/>
          <c:order val="8"/>
          <c:tx>
            <c:strRef>
              <c:f>Hoja1!$J$1</c:f>
              <c:strCache>
                <c:ptCount val="1"/>
                <c:pt idx="0">
                  <c:v>D'altres</c:v>
                </c:pt>
              </c:strCache>
            </c:strRef>
          </c:tx>
          <c:dLbls>
            <c:showVal val="1"/>
          </c:dLbls>
          <c:cat>
            <c:strRef>
              <c:f>Hoja1!$A$2:$A$3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Hoja1!$J$2:$J$3</c:f>
              <c:numCache>
                <c:formatCode>General</c:formatCode>
                <c:ptCount val="2"/>
                <c:pt idx="0">
                  <c:v>44</c:v>
                </c:pt>
                <c:pt idx="1">
                  <c:v>54</c:v>
                </c:pt>
              </c:numCache>
            </c:numRef>
          </c:val>
        </c:ser>
        <c:axId val="92742784"/>
        <c:axId val="84336000"/>
      </c:barChart>
      <c:valAx>
        <c:axId val="84336000"/>
        <c:scaling>
          <c:orientation val="minMax"/>
        </c:scaling>
        <c:axPos val="r"/>
        <c:numFmt formatCode="General" sourceLinked="1"/>
        <c:majorTickMark val="cross"/>
        <c:tickLblPos val="nextTo"/>
        <c:crossAx val="92742784"/>
        <c:crosses val="max"/>
        <c:crossBetween val="between"/>
      </c:valAx>
      <c:catAx>
        <c:axId val="92742784"/>
        <c:scaling>
          <c:orientation val="minMax"/>
        </c:scaling>
        <c:axPos val="b"/>
        <c:majorTickMark val="none"/>
        <c:tickLblPos val="none"/>
        <c:crossAx val="84336000"/>
        <c:crosses val="autoZero"/>
        <c:auto val="1"/>
        <c:lblAlgn val="ctr"/>
        <c:lblOffset val="100"/>
      </c:catAx>
    </c:plotArea>
    <c:legend>
      <c:legendPos val="r"/>
      <c:layout>
        <c:manualLayout>
          <c:xMode val="edge"/>
          <c:yMode val="edge"/>
          <c:x val="0.80459044181977268"/>
          <c:y val="5.3994801859622521E-2"/>
          <c:w val="0.19399028187943551"/>
          <c:h val="0.94600517529952799"/>
        </c:manualLayout>
      </c:layout>
      <c:txPr>
        <a:bodyPr/>
        <a:lstStyle/>
        <a:p>
          <a:pPr>
            <a:defRPr sz="1800"/>
          </a:pPr>
          <a:endParaRPr lang="es-ES"/>
        </a:p>
      </c:txPr>
    </c:legend>
    <c:plotVisOnly val="1"/>
    <c:dispBlanksAs val="gap"/>
  </c:chart>
  <c:spPr>
    <a:noFill/>
    <a:ln>
      <a:solidFill>
        <a:schemeClr val="accent6">
          <a:lumMod val="50000"/>
        </a:schemeClr>
      </a:solidFill>
    </a:ln>
  </c:sp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0179719200037446E-2"/>
          <c:y val="3.6159215883144226E-2"/>
          <c:w val="0.91109684329478391"/>
          <c:h val="0.47834094822797507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Prevenció, detecció i intervenció en assetjament escolar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2015/16</c:v>
                </c:pt>
                <c:pt idx="1">
                  <c:v>2016/17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185</c:v>
                </c:pt>
                <c:pt idx="1">
                  <c:v>283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Foment de la interculturalitat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2015/16</c:v>
                </c:pt>
                <c:pt idx="1">
                  <c:v>2016/17</c:v>
                </c:pt>
              </c:strCache>
            </c:strRef>
          </c:cat>
          <c:val>
            <c:numRef>
              <c:f>Hoja1!$C$2:$C$3</c:f>
              <c:numCache>
                <c:formatCode>General</c:formatCode>
                <c:ptCount val="2"/>
                <c:pt idx="0">
                  <c:v>104</c:v>
                </c:pt>
                <c:pt idx="1">
                  <c:v>133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Foment de la igualtat de gènere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2015/16</c:v>
                </c:pt>
                <c:pt idx="1">
                  <c:v>2016/17</c:v>
                </c:pt>
              </c:strCache>
            </c:strRef>
          </c:cat>
          <c:val>
            <c:numRef>
              <c:f>Hoja1!$D$2:$D$3</c:f>
              <c:numCache>
                <c:formatCode>General</c:formatCode>
                <c:ptCount val="2"/>
                <c:pt idx="0">
                  <c:v>92</c:v>
                </c:pt>
                <c:pt idx="1">
                  <c:v>150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Prevenció de l'abús sexual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2015/16</c:v>
                </c:pt>
                <c:pt idx="1">
                  <c:v>2016/17</c:v>
                </c:pt>
              </c:strCache>
            </c:strRef>
          </c:cat>
          <c:val>
            <c:numRef>
              <c:f>Hoja1!$E$2:$E$3</c:f>
              <c:numCache>
                <c:formatCode>General</c:formatCode>
                <c:ptCount val="2"/>
                <c:pt idx="0">
                  <c:v>64</c:v>
                </c:pt>
                <c:pt idx="1">
                  <c:v>85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Prevenció d'addiccions, alcohol i drogues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2015/16</c:v>
                </c:pt>
                <c:pt idx="1">
                  <c:v>2016/17</c:v>
                </c:pt>
              </c:strCache>
            </c:strRef>
          </c:cat>
          <c:val>
            <c:numRef>
              <c:f>Hoja1!$F$2:$F$3</c:f>
              <c:numCache>
                <c:formatCode>General</c:formatCode>
                <c:ptCount val="2"/>
                <c:pt idx="1">
                  <c:v>148</c:v>
                </c:pt>
              </c:numCache>
            </c:numRef>
          </c:val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Respecte a la diversitat sexual i prevenció de l'homofòbia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2015/16</c:v>
                </c:pt>
                <c:pt idx="1">
                  <c:v>2016/17</c:v>
                </c:pt>
              </c:strCache>
            </c:strRef>
          </c:cat>
          <c:val>
            <c:numRef>
              <c:f>Hoja1!$G$2:$G$3</c:f>
              <c:numCache>
                <c:formatCode>General</c:formatCode>
                <c:ptCount val="2"/>
                <c:pt idx="0">
                  <c:v>58</c:v>
                </c:pt>
                <c:pt idx="1">
                  <c:v>77</c:v>
                </c:pt>
              </c:numCache>
            </c:numRef>
          </c:val>
        </c:ser>
        <c:ser>
          <c:idx val="6"/>
          <c:order val="6"/>
          <c:tx>
            <c:strRef>
              <c:f>Hoja1!$H$1</c:f>
              <c:strCache>
                <c:ptCount val="1"/>
                <c:pt idx="0">
                  <c:v>D'altres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2015/16</c:v>
                </c:pt>
                <c:pt idx="1">
                  <c:v>2016/17</c:v>
                </c:pt>
              </c:strCache>
            </c:strRef>
          </c:cat>
          <c:val>
            <c:numRef>
              <c:f>Hoja1!$H$2:$H$3</c:f>
              <c:numCache>
                <c:formatCode>General</c:formatCode>
                <c:ptCount val="2"/>
                <c:pt idx="0">
                  <c:v>59</c:v>
                </c:pt>
                <c:pt idx="1">
                  <c:v>87</c:v>
                </c:pt>
              </c:numCache>
            </c:numRef>
          </c:val>
        </c:ser>
        <c:dLbls>
          <c:showVal val="1"/>
        </c:dLbls>
        <c:gapWidth val="75"/>
        <c:axId val="93191168"/>
        <c:axId val="106681088"/>
      </c:barChart>
      <c:catAx>
        <c:axId val="9319116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ES"/>
          </a:p>
        </c:txPr>
        <c:crossAx val="106681088"/>
        <c:crosses val="autoZero"/>
        <c:auto val="1"/>
        <c:lblAlgn val="ctr"/>
        <c:lblOffset val="100"/>
      </c:catAx>
      <c:valAx>
        <c:axId val="106681088"/>
        <c:scaling>
          <c:orientation val="minMax"/>
        </c:scaling>
        <c:axPos val="l"/>
        <c:numFmt formatCode="General" sourceLinked="1"/>
        <c:majorTickMark val="cross"/>
        <c:minorTickMark val="cross"/>
        <c:tickLblPos val="nextTo"/>
        <c:txPr>
          <a:bodyPr/>
          <a:lstStyle/>
          <a:p>
            <a:pPr>
              <a:defRPr lang="es-ES"/>
            </a:pPr>
            <a:endParaRPr lang="es-ES"/>
          </a:p>
        </c:txPr>
        <c:crossAx val="931911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2.5661378755187075E-2"/>
          <c:y val="0.58556668857781147"/>
          <c:w val="0.97433862872404109"/>
          <c:h val="0.41443331142218764"/>
        </c:manualLayout>
      </c:layout>
      <c:txPr>
        <a:bodyPr/>
        <a:lstStyle/>
        <a:p>
          <a:pPr>
            <a:defRPr lang="es-ES" sz="2000"/>
          </a:pPr>
          <a:endParaRPr lang="es-ES"/>
        </a:p>
      </c:txPr>
    </c:legend>
    <c:plotVisOnly val="1"/>
    <c:dispBlanksAs val="gap"/>
  </c:chart>
  <c:spPr>
    <a:ln>
      <a:solidFill>
        <a:srgbClr val="F79646">
          <a:lumMod val="50000"/>
        </a:srgbClr>
      </a:solidFill>
    </a:ln>
  </c:sp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autoTitleDeleted val="1"/>
    <c:plotArea>
      <c:layout>
        <c:manualLayout>
          <c:layoutTarget val="inner"/>
          <c:xMode val="edge"/>
          <c:yMode val="edge"/>
          <c:x val="4.7521289904986434E-2"/>
          <c:y val="2.9668841509192582E-2"/>
          <c:w val="0.93476582312110312"/>
          <c:h val="0.69762240222466865"/>
        </c:manualLayout>
      </c:layout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Oberts</c:v>
                </c:pt>
              </c:strCache>
            </c:strRef>
          </c:tx>
          <c:dPt>
            <c:idx val="0"/>
            <c:spPr>
              <a:pattFill prst="dkUpDiag">
                <a:fgClr>
                  <a:schemeClr val="accent1"/>
                </a:fgClr>
                <a:bgClr>
                  <a:schemeClr val="bg1"/>
                </a:bgClr>
              </a:pattFill>
            </c:spPr>
          </c:dPt>
          <c:dPt>
            <c:idx val="1"/>
            <c:spPr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c:spPr>
          </c:dPt>
          <c:cat>
            <c:strRef>
              <c:f>Hoja1!$A$2:$A$3</c:f>
              <c:strCache>
                <c:ptCount val="2"/>
                <c:pt idx="0">
                  <c:v>2015/16</c:v>
                </c:pt>
                <c:pt idx="1">
                  <c:v>2016/17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296</c:v>
                </c:pt>
                <c:pt idx="1">
                  <c:v>420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Valorats i tractats com assetjament escolar</c:v>
                </c:pt>
              </c:strCache>
            </c:strRef>
          </c:tx>
          <c:cat>
            <c:strRef>
              <c:f>Hoja1!$A$2:$A$3</c:f>
              <c:strCache>
                <c:ptCount val="2"/>
                <c:pt idx="0">
                  <c:v>2015/16</c:v>
                </c:pt>
                <c:pt idx="1">
                  <c:v>2016/17</c:v>
                </c:pt>
              </c:strCache>
            </c:strRef>
          </c:cat>
          <c:val>
            <c:numRef>
              <c:f>Hoja1!$C$2:$C$3</c:f>
              <c:numCache>
                <c:formatCode>General</c:formatCode>
                <c:ptCount val="2"/>
                <c:pt idx="0">
                  <c:v>142</c:v>
                </c:pt>
                <c:pt idx="1">
                  <c:v>127</c:v>
                </c:pt>
              </c:numCache>
            </c:numRef>
          </c:val>
        </c:ser>
        <c:axId val="106854656"/>
        <c:axId val="106856448"/>
      </c:barChart>
      <c:catAx>
        <c:axId val="10685465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s-ES" sz="2000"/>
            </a:pPr>
            <a:endParaRPr lang="es-ES"/>
          </a:p>
        </c:txPr>
        <c:crossAx val="106856448"/>
        <c:crosses val="autoZero"/>
        <c:auto val="1"/>
        <c:lblAlgn val="ctr"/>
        <c:lblOffset val="100"/>
      </c:catAx>
      <c:valAx>
        <c:axId val="106856448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lang="es-ES"/>
            </a:pPr>
            <a:endParaRPr lang="es-ES"/>
          </a:p>
        </c:txPr>
        <c:crossAx val="10685465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5.1363978881573583E-2"/>
          <c:y val="0.77241459703130644"/>
          <c:w val="0.94710237509841899"/>
          <c:h val="0.2275854029686937"/>
        </c:manualLayout>
      </c:layout>
      <c:txPr>
        <a:bodyPr/>
        <a:lstStyle/>
        <a:p>
          <a:pPr>
            <a:defRPr sz="2000"/>
          </a:pPr>
          <a:endParaRPr lang="es-ES"/>
        </a:p>
      </c:txPr>
    </c:legend>
    <c:plotVisOnly val="1"/>
    <c:dispBlanksAs val="gap"/>
  </c:chart>
  <c:spPr>
    <a:ln>
      <a:solidFill>
        <a:srgbClr val="F79646">
          <a:lumMod val="50000"/>
        </a:srgbClr>
      </a:solidFill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9190520843722406"/>
          <c:y val="0.23113991501610581"/>
          <c:w val="0.45091458119204608"/>
          <c:h val="0.74172006716469163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Motiu de l'assetjament o ciberassetjament</c:v>
                </c:pt>
              </c:strCache>
            </c:strRef>
          </c:tx>
          <c:explosion val="8"/>
          <c:dPt>
            <c:idx val="0"/>
            <c:spPr>
              <a:solidFill>
                <a:srgbClr val="4F81BD"/>
              </a:solidFill>
            </c:spPr>
          </c:dPt>
          <c:dPt>
            <c:idx val="1"/>
            <c:spPr>
              <a:pattFill prst="pct5">
                <a:fgClr>
                  <a:srgbClr val="4F81BD"/>
                </a:fgClr>
                <a:bgClr>
                  <a:sysClr val="window" lastClr="FFFFFF"/>
                </a:bgClr>
              </a:pattFill>
            </c:spPr>
          </c:dPt>
          <c:dPt>
            <c:idx val="2"/>
            <c:spPr>
              <a:pattFill prst="dkHorz">
                <a:fgClr>
                  <a:srgbClr val="4F81BD"/>
                </a:fgClr>
                <a:bgClr>
                  <a:sysClr val="window" lastClr="FFFFFF"/>
                </a:bgClr>
              </a:pattFill>
            </c:spPr>
          </c:dPt>
          <c:dPt>
            <c:idx val="3"/>
            <c:spPr>
              <a:pattFill prst="sphere">
                <a:fgClr>
                  <a:srgbClr val="4F81BD"/>
                </a:fgClr>
                <a:bgClr>
                  <a:sysClr val="window" lastClr="FFFFFF"/>
                </a:bgClr>
              </a:pattFill>
            </c:spPr>
          </c:dPt>
          <c:dPt>
            <c:idx val="4"/>
            <c:spPr>
              <a:solidFill>
                <a:srgbClr val="1F497D">
                  <a:lumMod val="20000"/>
                  <a:lumOff val="80000"/>
                </a:srgbClr>
              </a:solidFill>
            </c:spPr>
          </c:dPt>
          <c:dLbls>
            <c:dLbl>
              <c:idx val="0"/>
              <c:layout>
                <c:manualLayout>
                  <c:x val="1.5528206671939E-2"/>
                  <c:y val="-9.1432646837091333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1.9399777041294742E-2"/>
                  <c:y val="0.12761869474333493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-4.599258939636313E-2"/>
                  <c:y val="9.4930522239736984E-2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3.6496402636027075E-2"/>
                  <c:y val="-2.5819640531834696E-2"/>
                </c:manualLayout>
              </c:layout>
              <c:showCatName val="1"/>
              <c:showPercent val="1"/>
            </c:dLbl>
            <c:dLbl>
              <c:idx val="4"/>
              <c:layout>
                <c:manualLayout>
                  <c:x val="0.11789000130983682"/>
                  <c:y val="7.0023901720238603E-3"/>
                </c:manualLayout>
              </c:layout>
              <c:tx>
                <c:rich>
                  <a:bodyPr/>
                  <a:lstStyle/>
                  <a:p>
                    <a:r>
                      <a:rPr dirty="0" smtClean="0"/>
                      <a:t> Homofòbia</a:t>
                    </a:r>
                  </a:p>
                  <a:p>
                    <a:r>
                      <a:rPr lang="es-ES" dirty="0" smtClean="0"/>
                      <a:t>T</a:t>
                    </a:r>
                    <a:r>
                      <a:rPr dirty="0" err="1" smtClean="0"/>
                      <a:t>ransfòbia</a:t>
                    </a:r>
                    <a:r>
                      <a:rPr dirty="0"/>
                      <a:t>
2%</a:t>
                    </a: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lang="es-ES" sz="2000"/>
                </a:pPr>
                <a:endParaRPr lang="es-ES"/>
              </a:p>
            </c:txPr>
            <c:showCatName val="1"/>
            <c:showPercent val="1"/>
            <c:showLeaderLines val="1"/>
          </c:dLbls>
          <c:cat>
            <c:strRef>
              <c:f>Hoja1!$A$2:$A$6</c:f>
              <c:strCache>
                <c:ptCount val="5"/>
                <c:pt idx="0">
                  <c:v>Sense especificar</c:v>
                </c:pt>
                <c:pt idx="1">
                  <c:v>Discriminació NESE</c:v>
                </c:pt>
                <c:pt idx="2">
                  <c:v>Discriminació cultural</c:v>
                </c:pt>
                <c:pt idx="3">
                  <c:v>Discriminació de gènere</c:v>
                </c:pt>
                <c:pt idx="4">
                  <c:v>Homofòbia/transfòbia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277</c:v>
                </c:pt>
                <c:pt idx="1">
                  <c:v>95</c:v>
                </c:pt>
                <c:pt idx="2">
                  <c:v>18</c:v>
                </c:pt>
                <c:pt idx="3">
                  <c:v>20</c:v>
                </c:pt>
                <c:pt idx="4">
                  <c:v>10</c:v>
                </c:pt>
              </c:numCache>
            </c:numRef>
          </c:val>
        </c:ser>
        <c:firstSliceAng val="0"/>
      </c:pieChart>
      <c:spPr>
        <a:noFill/>
        <a:ln w="25385">
          <a:noFill/>
        </a:ln>
      </c:spPr>
    </c:plotArea>
    <c:plotVisOnly val="1"/>
    <c:dispBlanksAs val="zero"/>
  </c:chart>
  <c:spPr>
    <a:ln>
      <a:solidFill>
        <a:srgbClr val="F79646">
          <a:lumMod val="50000"/>
        </a:srgbClr>
      </a:solidFill>
    </a:ln>
  </c:sp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Hoja1!$B$1</c:f>
              <c:strCache>
                <c:ptCount val="1"/>
                <c:pt idx="0">
                  <c:v>2012-2013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es-ES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Expedients disciplinaris incoats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5.3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2013-2014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es-ES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Expedients disciplinaris incoats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1.6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2014-2015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es-ES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Expedients disciplinaris incoats</c:v>
                </c:pt>
              </c:strCache>
            </c:strRef>
          </c:cat>
          <c:val>
            <c:numRef>
              <c:f>Hoja1!$D$2</c:f>
              <c:numCache>
                <c:formatCode>General</c:formatCode>
                <c:ptCount val="1"/>
                <c:pt idx="0">
                  <c:v>1.6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2015-2016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es-ES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Expedients disciplinaris incoats</c:v>
                </c:pt>
              </c:strCache>
            </c:strRef>
          </c:cat>
          <c:val>
            <c:numRef>
              <c:f>Hoja1!$E$2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2016-17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es-ES"/>
              </a:p>
            </c:txPr>
            <c:showVal val="1"/>
          </c:dLbls>
          <c:cat>
            <c:strRef>
              <c:f>Hoja1!$A$2</c:f>
              <c:strCache>
                <c:ptCount val="1"/>
                <c:pt idx="0">
                  <c:v>Expedients disciplinaris incoats</c:v>
                </c:pt>
              </c:strCache>
            </c:strRef>
          </c:cat>
          <c:val>
            <c:numRef>
              <c:f>Hoja1!$F$2</c:f>
              <c:numCache>
                <c:formatCode>General</c:formatCode>
                <c:ptCount val="1"/>
                <c:pt idx="0">
                  <c:v>0.60000000000000064</c:v>
                </c:pt>
              </c:numCache>
            </c:numRef>
          </c:val>
        </c:ser>
        <c:dLbls>
          <c:showVal val="1"/>
        </c:dLbls>
        <c:gapWidth val="75"/>
        <c:axId val="118190080"/>
        <c:axId val="118191616"/>
      </c:barChart>
      <c:catAx>
        <c:axId val="11819008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s-ES" sz="1600"/>
            </a:pPr>
            <a:endParaRPr lang="es-ES"/>
          </a:p>
        </c:txPr>
        <c:crossAx val="118191616"/>
        <c:crosses val="autoZero"/>
        <c:auto val="1"/>
        <c:lblAlgn val="ctr"/>
        <c:lblOffset val="100"/>
      </c:catAx>
      <c:valAx>
        <c:axId val="118191616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lang="es-ES" sz="1200"/>
            </a:pPr>
            <a:endParaRPr lang="es-ES"/>
          </a:p>
        </c:txPr>
        <c:crossAx val="118190080"/>
        <c:crosses val="autoZero"/>
        <c:crossBetween val="between"/>
      </c:valAx>
    </c:plotArea>
    <c:legend>
      <c:legendPos val="b"/>
      <c:txPr>
        <a:bodyPr/>
        <a:lstStyle/>
        <a:p>
          <a:pPr>
            <a:defRPr lang="es-ES" sz="1800"/>
          </a:pPr>
          <a:endParaRPr lang="es-ES"/>
        </a:p>
      </c:txPr>
    </c:legend>
    <c:plotVisOnly val="1"/>
    <c:dispBlanksAs val="gap"/>
  </c:chart>
  <c:spPr>
    <a:noFill/>
    <a:ln>
      <a:solidFill>
        <a:srgbClr val="F79646">
          <a:lumMod val="50000"/>
        </a:srgbClr>
      </a:solidFill>
    </a:ln>
  </c:sp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F502FC-7749-43CB-81DB-E14DE162CB6F}" type="doc">
      <dgm:prSet loTypeId="urn:microsoft.com/office/officeart/2005/8/layout/hierarchy1" loCatId="hierarchy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67E3F0C0-B149-4621-9D80-97C4E670D4E0}">
      <dgm:prSet phldrT="[Text]" custT="1"/>
      <dgm:spPr/>
      <dgm:t>
        <a:bodyPr/>
        <a:lstStyle/>
        <a:p>
          <a:r>
            <a:rPr lang="es-ES" sz="2400" b="1" dirty="0"/>
            <a:t>PROTOCOL </a:t>
          </a:r>
          <a:r>
            <a:rPr lang="es-ES" sz="2400" b="1" dirty="0" smtClean="0"/>
            <a:t>DE PREVENCIÓ, DETECCIÓ I INTERVENCIÓ DAVANT L’ASSETJAMENT </a:t>
          </a:r>
          <a:r>
            <a:rPr lang="es-ES" sz="2400" b="1" dirty="0"/>
            <a:t>ESCOLAR EN ELS CENTRES D'EDUCACIÓ PRIMÀRIA I </a:t>
          </a:r>
          <a:r>
            <a:rPr lang="es-ES" sz="2400" b="1" dirty="0" smtClean="0"/>
            <a:t>SECUNDÀRIA</a:t>
          </a:r>
        </a:p>
        <a:p>
          <a:r>
            <a:rPr lang="es-ES" sz="1800" b="0" dirty="0" smtClean="0"/>
            <a:t>(</a:t>
          </a:r>
          <a:r>
            <a:rPr lang="es-ES" sz="1800" b="0" dirty="0" err="1" smtClean="0"/>
            <a:t>Revisat</a:t>
          </a:r>
          <a:r>
            <a:rPr lang="es-ES" sz="1800" b="0" dirty="0" smtClean="0"/>
            <a:t> </a:t>
          </a:r>
          <a:r>
            <a:rPr lang="es-ES" sz="1800" b="0" dirty="0" err="1" smtClean="0"/>
            <a:t>gener</a:t>
          </a:r>
          <a:r>
            <a:rPr lang="es-ES" sz="1800" b="0" dirty="0" smtClean="0"/>
            <a:t> 2018)</a:t>
          </a:r>
          <a:endParaRPr lang="es-ES" sz="1800" b="0" dirty="0"/>
        </a:p>
      </dgm:t>
    </dgm:pt>
    <dgm:pt modelId="{634C8020-A30D-4D72-811D-4CA85C76AE31}" type="parTrans" cxnId="{9458A471-4314-4051-99E4-05B4A17AF82F}">
      <dgm:prSet/>
      <dgm:spPr/>
      <dgm:t>
        <a:bodyPr/>
        <a:lstStyle/>
        <a:p>
          <a:endParaRPr lang="es-ES"/>
        </a:p>
      </dgm:t>
    </dgm:pt>
    <dgm:pt modelId="{ECF5D578-6AE5-4429-8BEC-D47E1A6BF8AE}" type="sibTrans" cxnId="{9458A471-4314-4051-99E4-05B4A17AF82F}">
      <dgm:prSet/>
      <dgm:spPr/>
      <dgm:t>
        <a:bodyPr/>
        <a:lstStyle/>
        <a:p>
          <a:endParaRPr lang="es-ES"/>
        </a:p>
      </dgm:t>
    </dgm:pt>
    <dgm:pt modelId="{EDCEBEC2-BFC3-44A2-9B51-FFF0ABD506E5}">
      <dgm:prSet phldrT="[Text]" custT="1"/>
      <dgm:spPr/>
      <dgm:t>
        <a:bodyPr/>
        <a:lstStyle/>
        <a:p>
          <a:r>
            <a:rPr lang="es-ES" sz="1800" dirty="0"/>
            <a:t>3r. DIFUSIÓ/ INFORMACIÓ A </a:t>
          </a:r>
          <a:r>
            <a:rPr lang="es-ES" sz="1800" dirty="0" smtClean="0"/>
            <a:t>LA COMUNITAT EDUCATIVA</a:t>
          </a:r>
          <a:endParaRPr lang="es-ES" sz="1800" dirty="0"/>
        </a:p>
      </dgm:t>
    </dgm:pt>
    <dgm:pt modelId="{BB4AC621-A247-4A84-9E76-A8039BAA603A}" type="parTrans" cxnId="{778A3F8A-B2CE-43BD-BBF7-347D3A0B4311}">
      <dgm:prSet/>
      <dgm:spPr/>
      <dgm:t>
        <a:bodyPr/>
        <a:lstStyle/>
        <a:p>
          <a:endParaRPr lang="es-ES"/>
        </a:p>
      </dgm:t>
    </dgm:pt>
    <dgm:pt modelId="{C165476F-7E8A-4446-A4D8-FE5726071B9E}" type="sibTrans" cxnId="{778A3F8A-B2CE-43BD-BBF7-347D3A0B4311}">
      <dgm:prSet/>
      <dgm:spPr/>
      <dgm:t>
        <a:bodyPr/>
        <a:lstStyle/>
        <a:p>
          <a:endParaRPr lang="es-ES"/>
        </a:p>
      </dgm:t>
    </dgm:pt>
    <dgm:pt modelId="{97BCF0D2-AA00-4955-916C-8AEDC88F782D}">
      <dgm:prSet phldrT="[Text]" custT="1"/>
      <dgm:spPr/>
      <dgm:t>
        <a:bodyPr/>
        <a:lstStyle/>
        <a:p>
          <a:r>
            <a:rPr lang="es-ES" sz="1800" dirty="0" smtClean="0"/>
            <a:t>1r. INCLÒS EN EL PLA DE CONVIVÈNCIA</a:t>
          </a:r>
          <a:endParaRPr lang="es-ES" sz="1800" dirty="0"/>
        </a:p>
      </dgm:t>
    </dgm:pt>
    <dgm:pt modelId="{B0FDB7E3-A09A-461C-8479-739552484E8F}" type="parTrans" cxnId="{D5FCBCF2-BD17-453D-BBFD-F3F0539696E6}">
      <dgm:prSet/>
      <dgm:spPr/>
      <dgm:t>
        <a:bodyPr/>
        <a:lstStyle/>
        <a:p>
          <a:endParaRPr lang="es-ES"/>
        </a:p>
      </dgm:t>
    </dgm:pt>
    <dgm:pt modelId="{2FDD284D-7027-4076-A24E-2A21F499C322}" type="sibTrans" cxnId="{D5FCBCF2-BD17-453D-BBFD-F3F0539696E6}">
      <dgm:prSet/>
      <dgm:spPr/>
      <dgm:t>
        <a:bodyPr/>
        <a:lstStyle/>
        <a:p>
          <a:endParaRPr lang="es-ES"/>
        </a:p>
      </dgm:t>
    </dgm:pt>
    <dgm:pt modelId="{30440B5C-8612-42CE-B37B-0B905DA25F84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800" dirty="0" smtClean="0"/>
            <a:t>2n. PRESENTAT </a:t>
          </a:r>
          <a:r>
            <a:rPr lang="es-ES" sz="1800" strike="noStrike" dirty="0" smtClean="0"/>
            <a:t>APROVAT</a:t>
          </a:r>
          <a:r>
            <a:rPr lang="es-ES" sz="1800" dirty="0" smtClean="0"/>
            <a:t> EN EL CONSELL ESCOLAR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dirty="0"/>
        </a:p>
      </dgm:t>
    </dgm:pt>
    <dgm:pt modelId="{61D50793-EE08-445C-947A-585F74688686}" type="parTrans" cxnId="{887EDAB8-CE07-4C08-B0A3-C181932AD512}">
      <dgm:prSet/>
      <dgm:spPr/>
      <dgm:t>
        <a:bodyPr/>
        <a:lstStyle/>
        <a:p>
          <a:endParaRPr lang="es-ES"/>
        </a:p>
      </dgm:t>
    </dgm:pt>
    <dgm:pt modelId="{A55B5B37-DBE3-4C41-8AFE-5210BB4096CD}" type="sibTrans" cxnId="{887EDAB8-CE07-4C08-B0A3-C181932AD512}">
      <dgm:prSet/>
      <dgm:spPr/>
      <dgm:t>
        <a:bodyPr/>
        <a:lstStyle/>
        <a:p>
          <a:endParaRPr lang="es-ES"/>
        </a:p>
      </dgm:t>
    </dgm:pt>
    <dgm:pt modelId="{26FDE9E7-A863-4B8E-8F80-FC72C2A80714}" type="pres">
      <dgm:prSet presAssocID="{61F502FC-7749-43CB-81DB-E14DE162CB6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EC564C2B-27F9-41F2-9691-E60F093B3ECA}" type="pres">
      <dgm:prSet presAssocID="{67E3F0C0-B149-4621-9D80-97C4E670D4E0}" presName="hierRoot1" presStyleCnt="0"/>
      <dgm:spPr/>
    </dgm:pt>
    <dgm:pt modelId="{BAFB7554-B0F6-42EC-80F9-010207A9D137}" type="pres">
      <dgm:prSet presAssocID="{67E3F0C0-B149-4621-9D80-97C4E670D4E0}" presName="composite" presStyleCnt="0"/>
      <dgm:spPr/>
    </dgm:pt>
    <dgm:pt modelId="{2889BCE8-C2D2-46D4-A8B7-7D0A926183B5}" type="pres">
      <dgm:prSet presAssocID="{67E3F0C0-B149-4621-9D80-97C4E670D4E0}" presName="background" presStyleLbl="node0" presStyleIdx="0" presStyleCn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>
        <a:ln>
          <a:noFill/>
        </a:ln>
        <a:effectLst>
          <a:glow rad="63500">
            <a:schemeClr val="accent1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es-ES"/>
        </a:p>
      </dgm:t>
    </dgm:pt>
    <dgm:pt modelId="{8C8D06C7-9E01-4B22-AD76-595036FA6C6F}" type="pres">
      <dgm:prSet presAssocID="{67E3F0C0-B149-4621-9D80-97C4E670D4E0}" presName="text" presStyleLbl="fgAcc0" presStyleIdx="0" presStyleCnt="1" custScaleX="283869" custScaleY="16735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8D717FF-C780-4387-9D9F-22B36558AE8F}" type="pres">
      <dgm:prSet presAssocID="{67E3F0C0-B149-4621-9D80-97C4E670D4E0}" presName="hierChild2" presStyleCnt="0"/>
      <dgm:spPr/>
    </dgm:pt>
    <dgm:pt modelId="{7C16EA0B-9639-4599-86BC-62F93D9D5A11}" type="pres">
      <dgm:prSet presAssocID="{B0FDB7E3-A09A-461C-8479-739552484E8F}" presName="Name10" presStyleLbl="parChTrans1D2" presStyleIdx="0" presStyleCnt="3"/>
      <dgm:spPr/>
      <dgm:t>
        <a:bodyPr/>
        <a:lstStyle/>
        <a:p>
          <a:endParaRPr lang="es-ES"/>
        </a:p>
      </dgm:t>
    </dgm:pt>
    <dgm:pt modelId="{FCA1812C-1A85-454E-B60C-CFCECE88B93B}" type="pres">
      <dgm:prSet presAssocID="{97BCF0D2-AA00-4955-916C-8AEDC88F782D}" presName="hierRoot2" presStyleCnt="0"/>
      <dgm:spPr/>
    </dgm:pt>
    <dgm:pt modelId="{8289EC97-9DD6-49B0-8C22-45EFDDB77A91}" type="pres">
      <dgm:prSet presAssocID="{97BCF0D2-AA00-4955-916C-8AEDC88F782D}" presName="composite2" presStyleCnt="0"/>
      <dgm:spPr/>
    </dgm:pt>
    <dgm:pt modelId="{BC03A87F-F252-4CFF-B7E6-1C353CD78C36}" type="pres">
      <dgm:prSet presAssocID="{97BCF0D2-AA00-4955-916C-8AEDC88F782D}" presName="background2" presStyleLbl="node2" presStyleIdx="0" presStyleCnt="3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FCD6B7B-9D9C-446D-9DD9-097AC57946CC}" type="pres">
      <dgm:prSet presAssocID="{97BCF0D2-AA00-4955-916C-8AEDC88F782D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FA545D4-D3F9-4C48-AA95-D78BFF66E285}" type="pres">
      <dgm:prSet presAssocID="{97BCF0D2-AA00-4955-916C-8AEDC88F782D}" presName="hierChild3" presStyleCnt="0"/>
      <dgm:spPr/>
    </dgm:pt>
    <dgm:pt modelId="{B187366E-92F7-4845-BA26-461E0C99A661}" type="pres">
      <dgm:prSet presAssocID="{61D50793-EE08-445C-947A-585F74688686}" presName="Name10" presStyleLbl="parChTrans1D2" presStyleIdx="1" presStyleCnt="3"/>
      <dgm:spPr/>
      <dgm:t>
        <a:bodyPr/>
        <a:lstStyle/>
        <a:p>
          <a:endParaRPr lang="es-ES"/>
        </a:p>
      </dgm:t>
    </dgm:pt>
    <dgm:pt modelId="{E7BA765C-939C-41F0-B5FF-BA4560D4EC8F}" type="pres">
      <dgm:prSet presAssocID="{30440B5C-8612-42CE-B37B-0B905DA25F84}" presName="hierRoot2" presStyleCnt="0"/>
      <dgm:spPr/>
    </dgm:pt>
    <dgm:pt modelId="{25D74DD4-D97A-498E-B150-FDE7896EB988}" type="pres">
      <dgm:prSet presAssocID="{30440B5C-8612-42CE-B37B-0B905DA25F84}" presName="composite2" presStyleCnt="0"/>
      <dgm:spPr/>
    </dgm:pt>
    <dgm:pt modelId="{2A52EDAD-6FCF-477E-9384-D47D7BD5567D}" type="pres">
      <dgm:prSet presAssocID="{30440B5C-8612-42CE-B37B-0B905DA25F84}" presName="background2" presStyleLbl="node2" presStyleIdx="1" presStyleCnt="3"/>
      <dgm:spPr/>
    </dgm:pt>
    <dgm:pt modelId="{EFE5E172-23F8-4A9D-9175-32BAEA1F978F}" type="pres">
      <dgm:prSet presAssocID="{30440B5C-8612-42CE-B37B-0B905DA25F8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4843201-B133-4943-A526-5C17FFF78C69}" type="pres">
      <dgm:prSet presAssocID="{30440B5C-8612-42CE-B37B-0B905DA25F84}" presName="hierChild3" presStyleCnt="0"/>
      <dgm:spPr/>
    </dgm:pt>
    <dgm:pt modelId="{F07074A9-9B63-4553-BAC1-CF11ADD9767E}" type="pres">
      <dgm:prSet presAssocID="{BB4AC621-A247-4A84-9E76-A8039BAA603A}" presName="Name10" presStyleLbl="parChTrans1D2" presStyleIdx="2" presStyleCnt="3"/>
      <dgm:spPr/>
      <dgm:t>
        <a:bodyPr/>
        <a:lstStyle/>
        <a:p>
          <a:endParaRPr lang="es-ES"/>
        </a:p>
      </dgm:t>
    </dgm:pt>
    <dgm:pt modelId="{462A620A-F5E1-4A9A-A2DA-53AD6B4E202B}" type="pres">
      <dgm:prSet presAssocID="{EDCEBEC2-BFC3-44A2-9B51-FFF0ABD506E5}" presName="hierRoot2" presStyleCnt="0"/>
      <dgm:spPr/>
    </dgm:pt>
    <dgm:pt modelId="{8D033172-1629-4D5E-8959-05C37F6F3437}" type="pres">
      <dgm:prSet presAssocID="{EDCEBEC2-BFC3-44A2-9B51-FFF0ABD506E5}" presName="composite2" presStyleCnt="0"/>
      <dgm:spPr/>
    </dgm:pt>
    <dgm:pt modelId="{C1470119-159D-4BF3-9235-45EBBC296B73}" type="pres">
      <dgm:prSet presAssocID="{EDCEBEC2-BFC3-44A2-9B51-FFF0ABD506E5}" presName="background2" presStyleLbl="node2" presStyleIdx="2" presStyleCnt="3"/>
      <dgm:spPr/>
    </dgm:pt>
    <dgm:pt modelId="{7420E057-26A9-4878-BF10-292886186EFF}" type="pres">
      <dgm:prSet presAssocID="{EDCEBEC2-BFC3-44A2-9B51-FFF0ABD506E5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58680FA-FAEA-43D0-A220-5386D7240DDC}" type="pres">
      <dgm:prSet presAssocID="{EDCEBEC2-BFC3-44A2-9B51-FFF0ABD506E5}" presName="hierChild3" presStyleCnt="0"/>
      <dgm:spPr/>
    </dgm:pt>
  </dgm:ptLst>
  <dgm:cxnLst>
    <dgm:cxn modelId="{887EDAB8-CE07-4C08-B0A3-C181932AD512}" srcId="{67E3F0C0-B149-4621-9D80-97C4E670D4E0}" destId="{30440B5C-8612-42CE-B37B-0B905DA25F84}" srcOrd="1" destOrd="0" parTransId="{61D50793-EE08-445C-947A-585F74688686}" sibTransId="{A55B5B37-DBE3-4C41-8AFE-5210BB4096CD}"/>
    <dgm:cxn modelId="{9A314731-D043-47BA-8E92-080F84C0637C}" type="presOf" srcId="{BB4AC621-A247-4A84-9E76-A8039BAA603A}" destId="{F07074A9-9B63-4553-BAC1-CF11ADD9767E}" srcOrd="0" destOrd="0" presId="urn:microsoft.com/office/officeart/2005/8/layout/hierarchy1"/>
    <dgm:cxn modelId="{9458A471-4314-4051-99E4-05B4A17AF82F}" srcId="{61F502FC-7749-43CB-81DB-E14DE162CB6F}" destId="{67E3F0C0-B149-4621-9D80-97C4E670D4E0}" srcOrd="0" destOrd="0" parTransId="{634C8020-A30D-4D72-811D-4CA85C76AE31}" sibTransId="{ECF5D578-6AE5-4429-8BEC-D47E1A6BF8AE}"/>
    <dgm:cxn modelId="{D93FCA72-9722-4BE1-B2AA-9EDCF2E6E33D}" type="presOf" srcId="{97BCF0D2-AA00-4955-916C-8AEDC88F782D}" destId="{EFCD6B7B-9D9C-446D-9DD9-097AC57946CC}" srcOrd="0" destOrd="0" presId="urn:microsoft.com/office/officeart/2005/8/layout/hierarchy1"/>
    <dgm:cxn modelId="{6F3F761C-5E40-4775-BC27-3F3849769AB5}" type="presOf" srcId="{30440B5C-8612-42CE-B37B-0B905DA25F84}" destId="{EFE5E172-23F8-4A9D-9175-32BAEA1F978F}" srcOrd="0" destOrd="0" presId="urn:microsoft.com/office/officeart/2005/8/layout/hierarchy1"/>
    <dgm:cxn modelId="{4A7E9C09-AC3E-472A-92A6-F131A65344DC}" type="presOf" srcId="{EDCEBEC2-BFC3-44A2-9B51-FFF0ABD506E5}" destId="{7420E057-26A9-4878-BF10-292886186EFF}" srcOrd="0" destOrd="0" presId="urn:microsoft.com/office/officeart/2005/8/layout/hierarchy1"/>
    <dgm:cxn modelId="{D5FCBCF2-BD17-453D-BBFD-F3F0539696E6}" srcId="{67E3F0C0-B149-4621-9D80-97C4E670D4E0}" destId="{97BCF0D2-AA00-4955-916C-8AEDC88F782D}" srcOrd="0" destOrd="0" parTransId="{B0FDB7E3-A09A-461C-8479-739552484E8F}" sibTransId="{2FDD284D-7027-4076-A24E-2A21F499C322}"/>
    <dgm:cxn modelId="{DFF81A8A-41E2-4ACE-AC54-592263264DD4}" type="presOf" srcId="{61D50793-EE08-445C-947A-585F74688686}" destId="{B187366E-92F7-4845-BA26-461E0C99A661}" srcOrd="0" destOrd="0" presId="urn:microsoft.com/office/officeart/2005/8/layout/hierarchy1"/>
    <dgm:cxn modelId="{40C47BC0-4938-4FC0-8E26-3294C87F3054}" type="presOf" srcId="{61F502FC-7749-43CB-81DB-E14DE162CB6F}" destId="{26FDE9E7-A863-4B8E-8F80-FC72C2A80714}" srcOrd="0" destOrd="0" presId="urn:microsoft.com/office/officeart/2005/8/layout/hierarchy1"/>
    <dgm:cxn modelId="{C4E2E08B-6944-41AD-99DC-6CE6F94F8518}" type="presOf" srcId="{67E3F0C0-B149-4621-9D80-97C4E670D4E0}" destId="{8C8D06C7-9E01-4B22-AD76-595036FA6C6F}" srcOrd="0" destOrd="0" presId="urn:microsoft.com/office/officeart/2005/8/layout/hierarchy1"/>
    <dgm:cxn modelId="{778A3F8A-B2CE-43BD-BBF7-347D3A0B4311}" srcId="{67E3F0C0-B149-4621-9D80-97C4E670D4E0}" destId="{EDCEBEC2-BFC3-44A2-9B51-FFF0ABD506E5}" srcOrd="2" destOrd="0" parTransId="{BB4AC621-A247-4A84-9E76-A8039BAA603A}" sibTransId="{C165476F-7E8A-4446-A4D8-FE5726071B9E}"/>
    <dgm:cxn modelId="{2B883EDB-99DE-409D-BBC2-00C92B6EB61D}" type="presOf" srcId="{B0FDB7E3-A09A-461C-8479-739552484E8F}" destId="{7C16EA0B-9639-4599-86BC-62F93D9D5A11}" srcOrd="0" destOrd="0" presId="urn:microsoft.com/office/officeart/2005/8/layout/hierarchy1"/>
    <dgm:cxn modelId="{DCBB7A18-2E3C-40EB-87FE-FB5CD8F948E7}" type="presParOf" srcId="{26FDE9E7-A863-4B8E-8F80-FC72C2A80714}" destId="{EC564C2B-27F9-41F2-9691-E60F093B3ECA}" srcOrd="0" destOrd="0" presId="urn:microsoft.com/office/officeart/2005/8/layout/hierarchy1"/>
    <dgm:cxn modelId="{FACC9C4D-B9CC-4827-B383-CC729BCD781D}" type="presParOf" srcId="{EC564C2B-27F9-41F2-9691-E60F093B3ECA}" destId="{BAFB7554-B0F6-42EC-80F9-010207A9D137}" srcOrd="0" destOrd="0" presId="urn:microsoft.com/office/officeart/2005/8/layout/hierarchy1"/>
    <dgm:cxn modelId="{9B65C3C3-5369-438D-9D07-1AE823AE6990}" type="presParOf" srcId="{BAFB7554-B0F6-42EC-80F9-010207A9D137}" destId="{2889BCE8-C2D2-46D4-A8B7-7D0A926183B5}" srcOrd="0" destOrd="0" presId="urn:microsoft.com/office/officeart/2005/8/layout/hierarchy1"/>
    <dgm:cxn modelId="{C910B7D8-C84A-4348-B66E-92D1E2E824C3}" type="presParOf" srcId="{BAFB7554-B0F6-42EC-80F9-010207A9D137}" destId="{8C8D06C7-9E01-4B22-AD76-595036FA6C6F}" srcOrd="1" destOrd="0" presId="urn:microsoft.com/office/officeart/2005/8/layout/hierarchy1"/>
    <dgm:cxn modelId="{8374AF45-8269-41B1-B308-EC3EC8C38801}" type="presParOf" srcId="{EC564C2B-27F9-41F2-9691-E60F093B3ECA}" destId="{A8D717FF-C780-4387-9D9F-22B36558AE8F}" srcOrd="1" destOrd="0" presId="urn:microsoft.com/office/officeart/2005/8/layout/hierarchy1"/>
    <dgm:cxn modelId="{3DE6A738-B711-4871-943A-7F6F91663323}" type="presParOf" srcId="{A8D717FF-C780-4387-9D9F-22B36558AE8F}" destId="{7C16EA0B-9639-4599-86BC-62F93D9D5A11}" srcOrd="0" destOrd="0" presId="urn:microsoft.com/office/officeart/2005/8/layout/hierarchy1"/>
    <dgm:cxn modelId="{D4B46504-7785-4DD8-9D13-C85ED5DF5D58}" type="presParOf" srcId="{A8D717FF-C780-4387-9D9F-22B36558AE8F}" destId="{FCA1812C-1A85-454E-B60C-CFCECE88B93B}" srcOrd="1" destOrd="0" presId="urn:microsoft.com/office/officeart/2005/8/layout/hierarchy1"/>
    <dgm:cxn modelId="{D68431A0-E9BA-4B3A-A3BD-3FEBC8F9352C}" type="presParOf" srcId="{FCA1812C-1A85-454E-B60C-CFCECE88B93B}" destId="{8289EC97-9DD6-49B0-8C22-45EFDDB77A91}" srcOrd="0" destOrd="0" presId="urn:microsoft.com/office/officeart/2005/8/layout/hierarchy1"/>
    <dgm:cxn modelId="{7E87A13E-34DF-4579-9DD3-87D5079417CB}" type="presParOf" srcId="{8289EC97-9DD6-49B0-8C22-45EFDDB77A91}" destId="{BC03A87F-F252-4CFF-B7E6-1C353CD78C36}" srcOrd="0" destOrd="0" presId="urn:microsoft.com/office/officeart/2005/8/layout/hierarchy1"/>
    <dgm:cxn modelId="{5A4FAFE7-9A82-41AD-8E6A-30B6A2E5D35D}" type="presParOf" srcId="{8289EC97-9DD6-49B0-8C22-45EFDDB77A91}" destId="{EFCD6B7B-9D9C-446D-9DD9-097AC57946CC}" srcOrd="1" destOrd="0" presId="urn:microsoft.com/office/officeart/2005/8/layout/hierarchy1"/>
    <dgm:cxn modelId="{5639DDC0-2059-472C-8E8C-EBF8B35B020D}" type="presParOf" srcId="{FCA1812C-1A85-454E-B60C-CFCECE88B93B}" destId="{BFA545D4-D3F9-4C48-AA95-D78BFF66E285}" srcOrd="1" destOrd="0" presId="urn:microsoft.com/office/officeart/2005/8/layout/hierarchy1"/>
    <dgm:cxn modelId="{87CEC153-BD9E-49A2-9313-726EEFB7A1C8}" type="presParOf" srcId="{A8D717FF-C780-4387-9D9F-22B36558AE8F}" destId="{B187366E-92F7-4845-BA26-461E0C99A661}" srcOrd="2" destOrd="0" presId="urn:microsoft.com/office/officeart/2005/8/layout/hierarchy1"/>
    <dgm:cxn modelId="{173C3C99-E0F2-4B02-B068-05EE1D0584F9}" type="presParOf" srcId="{A8D717FF-C780-4387-9D9F-22B36558AE8F}" destId="{E7BA765C-939C-41F0-B5FF-BA4560D4EC8F}" srcOrd="3" destOrd="0" presId="urn:microsoft.com/office/officeart/2005/8/layout/hierarchy1"/>
    <dgm:cxn modelId="{1E88585F-B43E-4309-8E29-4458F2CE52E4}" type="presParOf" srcId="{E7BA765C-939C-41F0-B5FF-BA4560D4EC8F}" destId="{25D74DD4-D97A-498E-B150-FDE7896EB988}" srcOrd="0" destOrd="0" presId="urn:microsoft.com/office/officeart/2005/8/layout/hierarchy1"/>
    <dgm:cxn modelId="{F8917297-34C7-4598-BCB7-F1193FB7C0BD}" type="presParOf" srcId="{25D74DD4-D97A-498E-B150-FDE7896EB988}" destId="{2A52EDAD-6FCF-477E-9384-D47D7BD5567D}" srcOrd="0" destOrd="0" presId="urn:microsoft.com/office/officeart/2005/8/layout/hierarchy1"/>
    <dgm:cxn modelId="{3081F744-BC4B-42A8-911F-9FA7BFA53D3A}" type="presParOf" srcId="{25D74DD4-D97A-498E-B150-FDE7896EB988}" destId="{EFE5E172-23F8-4A9D-9175-32BAEA1F978F}" srcOrd="1" destOrd="0" presId="urn:microsoft.com/office/officeart/2005/8/layout/hierarchy1"/>
    <dgm:cxn modelId="{4460D7F4-4F6D-4677-A5BA-EB40641CBD9E}" type="presParOf" srcId="{E7BA765C-939C-41F0-B5FF-BA4560D4EC8F}" destId="{E4843201-B133-4943-A526-5C17FFF78C69}" srcOrd="1" destOrd="0" presId="urn:microsoft.com/office/officeart/2005/8/layout/hierarchy1"/>
    <dgm:cxn modelId="{058A6F34-1DE5-4305-99C1-D5D87D6B8565}" type="presParOf" srcId="{A8D717FF-C780-4387-9D9F-22B36558AE8F}" destId="{F07074A9-9B63-4553-BAC1-CF11ADD9767E}" srcOrd="4" destOrd="0" presId="urn:microsoft.com/office/officeart/2005/8/layout/hierarchy1"/>
    <dgm:cxn modelId="{70512D0E-C44E-4C97-A372-E6E8820AD4DD}" type="presParOf" srcId="{A8D717FF-C780-4387-9D9F-22B36558AE8F}" destId="{462A620A-F5E1-4A9A-A2DA-53AD6B4E202B}" srcOrd="5" destOrd="0" presId="urn:microsoft.com/office/officeart/2005/8/layout/hierarchy1"/>
    <dgm:cxn modelId="{B8981983-B52B-4396-B5F7-4C50673600AB}" type="presParOf" srcId="{462A620A-F5E1-4A9A-A2DA-53AD6B4E202B}" destId="{8D033172-1629-4D5E-8959-05C37F6F3437}" srcOrd="0" destOrd="0" presId="urn:microsoft.com/office/officeart/2005/8/layout/hierarchy1"/>
    <dgm:cxn modelId="{26ACFE83-61F6-46E4-8780-6E531E05EC72}" type="presParOf" srcId="{8D033172-1629-4D5E-8959-05C37F6F3437}" destId="{C1470119-159D-4BF3-9235-45EBBC296B73}" srcOrd="0" destOrd="0" presId="urn:microsoft.com/office/officeart/2005/8/layout/hierarchy1"/>
    <dgm:cxn modelId="{A35D8CC6-4955-4F4F-9BB6-EE5A23271BAC}" type="presParOf" srcId="{8D033172-1629-4D5E-8959-05C37F6F3437}" destId="{7420E057-26A9-4878-BF10-292886186EFF}" srcOrd="1" destOrd="0" presId="urn:microsoft.com/office/officeart/2005/8/layout/hierarchy1"/>
    <dgm:cxn modelId="{E88F2D20-7F17-4804-B97F-058BB769A2EC}" type="presParOf" srcId="{462A620A-F5E1-4A9A-A2DA-53AD6B4E202B}" destId="{E58680FA-FAEA-43D0-A220-5386D7240DD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DB5B2B-F0F7-4A9C-B95F-1B6F22D8B245}" type="doc">
      <dgm:prSet loTypeId="urn:microsoft.com/office/officeart/2008/layout/LinedList" loCatId="hierarchy" qsTypeId="urn:microsoft.com/office/officeart/2005/8/quickstyle/3d1" qsCatId="3D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gm:spPr>
      <dgm:t>
        <a:bodyPr/>
        <a:lstStyle/>
        <a:p>
          <a:endParaRPr lang="es-ES"/>
        </a:p>
      </dgm:t>
    </dgm:pt>
    <dgm:pt modelId="{242A7633-128A-4C9F-A229-ABA1BE87E250}">
      <dgm:prSet phldrT="[Texto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endParaRPr lang="es-ES" sz="3900" b="1" cap="none" spc="0" dirty="0" smtClean="0">
            <a:ln w="11430"/>
            <a:solidFill>
              <a:srgbClr val="2318B8"/>
            </a:solidFill>
            <a:effectLst/>
          </a:endParaRPr>
        </a:p>
        <a:p>
          <a:r>
            <a:rPr lang="es-ES" sz="3900" b="1" cap="none" spc="0" dirty="0" smtClean="0">
              <a:ln w="11430"/>
              <a:solidFill>
                <a:srgbClr val="2318B8"/>
              </a:solidFill>
              <a:effectLst/>
            </a:rPr>
            <a:t>PREVENCIÓ </a:t>
          </a:r>
        </a:p>
        <a:p>
          <a:r>
            <a:rPr lang="es-ES" sz="1600" b="1" cap="none" spc="0" dirty="0" smtClean="0">
              <a:ln w="11430"/>
              <a:solidFill>
                <a:srgbClr val="2318B8"/>
              </a:solidFill>
              <a:effectLst/>
            </a:rPr>
            <a:t>Si no es contempla, </a:t>
          </a:r>
          <a:r>
            <a:rPr lang="es-ES" sz="1600" b="1" cap="none" spc="0" dirty="0" err="1" smtClean="0">
              <a:ln w="11430"/>
              <a:solidFill>
                <a:srgbClr val="2318B8"/>
              </a:solidFill>
              <a:effectLst/>
            </a:rPr>
            <a:t>s’ha</a:t>
          </a:r>
          <a:r>
            <a:rPr lang="es-ES" sz="1600" b="1" cap="none" spc="0" dirty="0" smtClean="0">
              <a:ln w="11430"/>
              <a:solidFill>
                <a:srgbClr val="2318B8"/>
              </a:solidFill>
              <a:effectLst/>
            </a:rPr>
            <a:t> </a:t>
          </a:r>
          <a:r>
            <a:rPr lang="es-ES" sz="1600" b="1" cap="none" spc="0" dirty="0" err="1" smtClean="0">
              <a:ln w="11430"/>
              <a:solidFill>
                <a:srgbClr val="2318B8"/>
              </a:solidFill>
              <a:effectLst/>
            </a:rPr>
            <a:t>d’incorporar</a:t>
          </a:r>
          <a:r>
            <a:rPr lang="es-ES" sz="1600" b="1" cap="none" spc="0" dirty="0" smtClean="0">
              <a:ln w="11430"/>
              <a:solidFill>
                <a:srgbClr val="2318B8"/>
              </a:solidFill>
              <a:effectLst/>
            </a:rPr>
            <a:t> al </a:t>
          </a:r>
        </a:p>
        <a:p>
          <a:r>
            <a:rPr lang="es-ES" sz="1600" b="1" cap="none" spc="0" dirty="0" smtClean="0">
              <a:ln w="11430"/>
              <a:solidFill>
                <a:srgbClr val="2318B8"/>
              </a:solidFill>
              <a:effectLst/>
            </a:rPr>
            <a:t> </a:t>
          </a:r>
        </a:p>
        <a:p>
          <a:r>
            <a:rPr lang="es-ES" sz="3900" b="1" cap="none" spc="0" dirty="0" smtClean="0">
              <a:ln w="11430"/>
              <a:solidFill>
                <a:srgbClr val="2318B8"/>
              </a:solidFill>
              <a:effectLst/>
            </a:rPr>
            <a:t>Pla de </a:t>
          </a:r>
          <a:r>
            <a:rPr lang="es-ES" sz="3900" b="1" cap="none" spc="0" dirty="0" err="1" smtClean="0">
              <a:ln w="11430"/>
              <a:solidFill>
                <a:srgbClr val="2318B8"/>
              </a:solidFill>
              <a:effectLst/>
            </a:rPr>
            <a:t>Convivència</a:t>
          </a:r>
          <a:endParaRPr lang="es-ES" sz="3900" dirty="0">
            <a:solidFill>
              <a:srgbClr val="2318B8"/>
            </a:solidFill>
            <a:effectLst/>
          </a:endParaRPr>
        </a:p>
      </dgm:t>
    </dgm:pt>
    <dgm:pt modelId="{76831627-5C4E-4B8E-87BF-86E4E6166D9F}" type="parTrans" cxnId="{649B98B9-4A94-48D8-9883-26EFC8CEB62D}">
      <dgm:prSet/>
      <dgm:spPr/>
      <dgm:t>
        <a:bodyPr/>
        <a:lstStyle/>
        <a:p>
          <a:endParaRPr lang="es-ES"/>
        </a:p>
      </dgm:t>
    </dgm:pt>
    <dgm:pt modelId="{5990CDF0-529E-48D8-821C-A3B1112D4AB3}" type="sibTrans" cxnId="{649B98B9-4A94-48D8-9883-26EFC8CEB62D}">
      <dgm:prSet/>
      <dgm:spPr/>
      <dgm:t>
        <a:bodyPr/>
        <a:lstStyle/>
        <a:p>
          <a:endParaRPr lang="es-ES"/>
        </a:p>
      </dgm:t>
    </dgm:pt>
    <dgm:pt modelId="{BC80ED9C-4DE1-487A-882B-9A002861C5DC}">
      <dgm:prSet phldrT="[Texto]" custT="1"/>
      <dgm:spPr/>
      <dgm:t>
        <a:bodyPr/>
        <a:lstStyle/>
        <a:p>
          <a:r>
            <a:rPr lang="es-ES" sz="2000" b="1" dirty="0" smtClean="0"/>
            <a:t>SENSIBILITZACIÓ I FORMACIÓ</a:t>
          </a:r>
          <a:endParaRPr lang="es-ES" sz="2000" b="1" dirty="0"/>
        </a:p>
      </dgm:t>
    </dgm:pt>
    <dgm:pt modelId="{46FE63F5-2E57-4891-82F0-068DA4557787}" type="parTrans" cxnId="{FE79065A-D879-4564-B7AF-502DB4DDF1C5}">
      <dgm:prSet/>
      <dgm:spPr/>
      <dgm:t>
        <a:bodyPr/>
        <a:lstStyle/>
        <a:p>
          <a:endParaRPr lang="es-ES"/>
        </a:p>
      </dgm:t>
    </dgm:pt>
    <dgm:pt modelId="{D28E0CB3-556F-4EED-B0C1-CDE1AFC12DB6}" type="sibTrans" cxnId="{FE79065A-D879-4564-B7AF-502DB4DDF1C5}">
      <dgm:prSet/>
      <dgm:spPr/>
      <dgm:t>
        <a:bodyPr/>
        <a:lstStyle/>
        <a:p>
          <a:endParaRPr lang="es-ES"/>
        </a:p>
      </dgm:t>
    </dgm:pt>
    <dgm:pt modelId="{3564511A-06E7-4EB6-884F-5AE6774FB71B}">
      <dgm:prSet phldrT="[Texto]" custT="1"/>
      <dgm:spPr/>
      <dgm:t>
        <a:bodyPr/>
        <a:lstStyle/>
        <a:p>
          <a:r>
            <a:rPr lang="es-ES" sz="2000" dirty="0" smtClean="0"/>
            <a:t>NOTIFICACIÓ</a:t>
          </a:r>
          <a:endParaRPr lang="es-ES" sz="2000" dirty="0"/>
        </a:p>
      </dgm:t>
    </dgm:pt>
    <dgm:pt modelId="{C0EE4498-FAB4-401B-920B-DDE7D0931F45}" type="parTrans" cxnId="{1FD02DE8-C27C-4447-BCAD-191C790955EA}">
      <dgm:prSet/>
      <dgm:spPr/>
      <dgm:t>
        <a:bodyPr/>
        <a:lstStyle/>
        <a:p>
          <a:endParaRPr lang="es-ES"/>
        </a:p>
      </dgm:t>
    </dgm:pt>
    <dgm:pt modelId="{96637001-C468-47CC-8464-B36F60D6790D}" type="sibTrans" cxnId="{1FD02DE8-C27C-4447-BCAD-191C790955EA}">
      <dgm:prSet/>
      <dgm:spPr/>
      <dgm:t>
        <a:bodyPr/>
        <a:lstStyle/>
        <a:p>
          <a:endParaRPr lang="es-ES"/>
        </a:p>
      </dgm:t>
    </dgm:pt>
    <dgm:pt modelId="{4D12BC5D-E05B-4435-9AF9-A3494EEDC151}">
      <dgm:prSet phldrT="[Texto]" custT="1"/>
      <dgm:spPr/>
      <dgm:t>
        <a:bodyPr/>
        <a:lstStyle/>
        <a:p>
          <a:r>
            <a:rPr lang="es-ES" sz="2000" b="1" dirty="0" smtClean="0"/>
            <a:t>ORGANITZACIÓ</a:t>
          </a:r>
          <a:endParaRPr lang="es-ES" sz="2000" b="1" dirty="0"/>
        </a:p>
      </dgm:t>
    </dgm:pt>
    <dgm:pt modelId="{F4AC4101-24FD-47C5-BF60-4A4A2798F601}" type="parTrans" cxnId="{72077C89-0A1E-4C90-AF56-87EFE2161B72}">
      <dgm:prSet/>
      <dgm:spPr/>
      <dgm:t>
        <a:bodyPr/>
        <a:lstStyle/>
        <a:p>
          <a:endParaRPr lang="es-ES"/>
        </a:p>
      </dgm:t>
    </dgm:pt>
    <dgm:pt modelId="{F1FDBAE4-DE9C-49D8-905B-3BE43D27178E}" type="sibTrans" cxnId="{72077C89-0A1E-4C90-AF56-87EFE2161B72}">
      <dgm:prSet/>
      <dgm:spPr/>
      <dgm:t>
        <a:bodyPr/>
        <a:lstStyle/>
        <a:p>
          <a:endParaRPr lang="es-ES"/>
        </a:p>
      </dgm:t>
    </dgm:pt>
    <dgm:pt modelId="{13EEE714-652C-4878-9599-F48B2E18B6EA}">
      <dgm:prSet phldrT="[Texto]" custT="1"/>
      <dgm:spPr/>
      <dgm:t>
        <a:bodyPr/>
        <a:lstStyle/>
        <a:p>
          <a:r>
            <a:rPr lang="es-ES" sz="2000" b="1" dirty="0" smtClean="0"/>
            <a:t>PLA D’ACCIÓ TUTORIAL</a:t>
          </a:r>
          <a:endParaRPr lang="es-ES" sz="2000" b="1" dirty="0"/>
        </a:p>
      </dgm:t>
    </dgm:pt>
    <dgm:pt modelId="{BD5A48E3-8A8E-455A-A59D-A460331FB418}" type="parTrans" cxnId="{08EFD7FB-5DF7-42E9-B01B-EB5E8F7164F6}">
      <dgm:prSet/>
      <dgm:spPr/>
      <dgm:t>
        <a:bodyPr/>
        <a:lstStyle/>
        <a:p>
          <a:endParaRPr lang="es-ES"/>
        </a:p>
      </dgm:t>
    </dgm:pt>
    <dgm:pt modelId="{76B91E1B-6545-4AC1-821F-EF28E692006E}" type="sibTrans" cxnId="{08EFD7FB-5DF7-42E9-B01B-EB5E8F7164F6}">
      <dgm:prSet/>
      <dgm:spPr/>
      <dgm:t>
        <a:bodyPr/>
        <a:lstStyle/>
        <a:p>
          <a:endParaRPr lang="es-ES"/>
        </a:p>
      </dgm:t>
    </dgm:pt>
    <dgm:pt modelId="{0236DE3E-F75C-424D-9BEA-222F5550AA8A}">
      <dgm:prSet phldrT="[Texto]" custT="1"/>
      <dgm:spPr/>
      <dgm:t>
        <a:bodyPr/>
        <a:lstStyle/>
        <a:p>
          <a:r>
            <a:rPr lang="es-ES" sz="2000" dirty="0" smtClean="0"/>
            <a:t>PROGRAMES PREVENTIUS</a:t>
          </a:r>
          <a:endParaRPr lang="es-ES" sz="2000" dirty="0"/>
        </a:p>
      </dgm:t>
    </dgm:pt>
    <dgm:pt modelId="{EE6385AA-F6FA-4539-9779-8208D5AB9178}" type="parTrans" cxnId="{6330C70B-1BEC-4FE1-976F-75C711170FF7}">
      <dgm:prSet/>
      <dgm:spPr/>
      <dgm:t>
        <a:bodyPr/>
        <a:lstStyle/>
        <a:p>
          <a:endParaRPr lang="es-ES"/>
        </a:p>
      </dgm:t>
    </dgm:pt>
    <dgm:pt modelId="{E3F215DD-3102-4B64-A978-4EFC89BC06B2}" type="sibTrans" cxnId="{6330C70B-1BEC-4FE1-976F-75C711170FF7}">
      <dgm:prSet/>
      <dgm:spPr/>
      <dgm:t>
        <a:bodyPr/>
        <a:lstStyle/>
        <a:p>
          <a:endParaRPr lang="es-ES"/>
        </a:p>
      </dgm:t>
    </dgm:pt>
    <dgm:pt modelId="{9799A238-DBA6-4B92-AD44-938F6284EFBD}">
      <dgm:prSet phldrT="[Texto]" custT="1"/>
      <dgm:spPr/>
      <dgm:t>
        <a:bodyPr/>
        <a:lstStyle/>
        <a:p>
          <a:r>
            <a:rPr lang="es-ES" sz="1400" b="1" dirty="0" err="1" smtClean="0"/>
            <a:t>Cohesió</a:t>
          </a:r>
          <a:r>
            <a:rPr lang="es-ES" sz="1400" b="1" dirty="0" smtClean="0"/>
            <a:t> de </a:t>
          </a:r>
          <a:r>
            <a:rPr lang="es-ES" sz="1400" b="1" dirty="0" err="1" smtClean="0"/>
            <a:t>grups</a:t>
          </a:r>
          <a:endParaRPr lang="es-ES" sz="1400" b="1" dirty="0"/>
        </a:p>
      </dgm:t>
    </dgm:pt>
    <dgm:pt modelId="{171EE807-9A26-4E92-9A72-8AC0DE806500}" type="parTrans" cxnId="{54C0B13A-D934-453E-8963-9DAAFEE69A43}">
      <dgm:prSet/>
      <dgm:spPr/>
      <dgm:t>
        <a:bodyPr/>
        <a:lstStyle/>
        <a:p>
          <a:endParaRPr lang="es-ES"/>
        </a:p>
      </dgm:t>
    </dgm:pt>
    <dgm:pt modelId="{D8E72103-257B-4219-924F-F961BDE434EB}" type="sibTrans" cxnId="{54C0B13A-D934-453E-8963-9DAAFEE69A43}">
      <dgm:prSet/>
      <dgm:spPr/>
      <dgm:t>
        <a:bodyPr/>
        <a:lstStyle/>
        <a:p>
          <a:endParaRPr lang="es-ES"/>
        </a:p>
      </dgm:t>
    </dgm:pt>
    <dgm:pt modelId="{21D8B1D8-A560-48D3-9309-B14EA8919194}">
      <dgm:prSet phldrT="[Texto]" custT="1"/>
      <dgm:spPr/>
      <dgm:t>
        <a:bodyPr/>
        <a:lstStyle/>
        <a:p>
          <a:r>
            <a:rPr lang="ca-ES" sz="1400" dirty="0" smtClean="0"/>
            <a:t>Comunicar és fer justícia</a:t>
          </a:r>
          <a:endParaRPr lang="es-ES" sz="1400" dirty="0"/>
        </a:p>
      </dgm:t>
    </dgm:pt>
    <dgm:pt modelId="{49A17B24-5498-45D7-9E07-8D77D0306FC1}" type="parTrans" cxnId="{AE71A67C-FD23-4304-BDCA-45449F704E19}">
      <dgm:prSet/>
      <dgm:spPr/>
      <dgm:t>
        <a:bodyPr/>
        <a:lstStyle/>
        <a:p>
          <a:endParaRPr lang="es-ES"/>
        </a:p>
      </dgm:t>
    </dgm:pt>
    <dgm:pt modelId="{277E029C-72C5-414E-85CE-BB81E12F7A47}" type="sibTrans" cxnId="{AE71A67C-FD23-4304-BDCA-45449F704E19}">
      <dgm:prSet/>
      <dgm:spPr/>
      <dgm:t>
        <a:bodyPr/>
        <a:lstStyle/>
        <a:p>
          <a:endParaRPr lang="es-ES"/>
        </a:p>
      </dgm:t>
    </dgm:pt>
    <dgm:pt modelId="{2064F3DE-01BD-479A-933A-FA68E2A0F1FE}">
      <dgm:prSet phldrT="[Texto]" custT="1"/>
      <dgm:spPr/>
      <dgm:t>
        <a:bodyPr/>
        <a:lstStyle/>
        <a:p>
          <a:r>
            <a:rPr lang="es-ES" sz="1400" dirty="0" err="1" smtClean="0"/>
            <a:t>Competència</a:t>
          </a:r>
          <a:r>
            <a:rPr lang="es-ES" sz="1400" dirty="0" smtClean="0"/>
            <a:t> social</a:t>
          </a:r>
          <a:endParaRPr lang="es-ES" sz="1400" dirty="0"/>
        </a:p>
      </dgm:t>
    </dgm:pt>
    <dgm:pt modelId="{46479067-C6B3-4F00-8A39-6E1C6C232FFF}" type="parTrans" cxnId="{49CC3BE6-786C-491A-8980-61BFC9A609C4}">
      <dgm:prSet/>
      <dgm:spPr/>
      <dgm:t>
        <a:bodyPr/>
        <a:lstStyle/>
        <a:p>
          <a:endParaRPr lang="es-ES"/>
        </a:p>
      </dgm:t>
    </dgm:pt>
    <dgm:pt modelId="{91A190DC-1AD5-436B-B6A5-434DA54B3060}" type="sibTrans" cxnId="{49CC3BE6-786C-491A-8980-61BFC9A609C4}">
      <dgm:prSet/>
      <dgm:spPr/>
      <dgm:t>
        <a:bodyPr/>
        <a:lstStyle/>
        <a:p>
          <a:endParaRPr lang="es-ES"/>
        </a:p>
      </dgm:t>
    </dgm:pt>
    <dgm:pt modelId="{3ADD06B3-14EA-44C4-A95C-ED54ABEE32FC}">
      <dgm:prSet phldrT="[Texto]" custT="1"/>
      <dgm:spPr/>
      <dgm:t>
        <a:bodyPr/>
        <a:lstStyle/>
        <a:p>
          <a:r>
            <a:rPr lang="ca-ES" sz="1400" dirty="0" smtClean="0"/>
            <a:t>Pla d’acollida</a:t>
          </a:r>
          <a:endParaRPr lang="es-ES" sz="1400" dirty="0"/>
        </a:p>
      </dgm:t>
    </dgm:pt>
    <dgm:pt modelId="{947193F8-232B-464D-BE91-F4195718AE17}" type="parTrans" cxnId="{CE2DCD49-3F3F-48E6-8FE2-C1DF00C0D147}">
      <dgm:prSet/>
      <dgm:spPr/>
      <dgm:t>
        <a:bodyPr/>
        <a:lstStyle/>
        <a:p>
          <a:endParaRPr lang="es-ES"/>
        </a:p>
      </dgm:t>
    </dgm:pt>
    <dgm:pt modelId="{3A907E3E-C51E-4F8F-A9D5-D9EEEDD11836}" type="sibTrans" cxnId="{CE2DCD49-3F3F-48E6-8FE2-C1DF00C0D147}">
      <dgm:prSet/>
      <dgm:spPr/>
      <dgm:t>
        <a:bodyPr/>
        <a:lstStyle/>
        <a:p>
          <a:endParaRPr lang="es-ES"/>
        </a:p>
      </dgm:t>
    </dgm:pt>
    <dgm:pt modelId="{999B8F71-B77D-4F3B-B1AF-4C19F48DA597}">
      <dgm:prSet phldrT="[Texto]" custT="1"/>
      <dgm:spPr/>
      <dgm:t>
        <a:bodyPr/>
        <a:lstStyle/>
        <a:p>
          <a:r>
            <a:rPr lang="ca-ES" sz="1400" dirty="0" smtClean="0"/>
            <a:t>Tutoria entre iguals</a:t>
          </a:r>
          <a:endParaRPr lang="es-ES" sz="1400" dirty="0"/>
        </a:p>
      </dgm:t>
    </dgm:pt>
    <dgm:pt modelId="{FBF38391-A73A-4C0F-B87F-156AE8CA7CCA}" type="parTrans" cxnId="{BFA6570F-941E-4A81-8D37-E40FAEF35546}">
      <dgm:prSet/>
      <dgm:spPr/>
      <dgm:t>
        <a:bodyPr/>
        <a:lstStyle/>
        <a:p>
          <a:endParaRPr lang="es-ES"/>
        </a:p>
      </dgm:t>
    </dgm:pt>
    <dgm:pt modelId="{D15C6C09-3A8E-4C5F-9B50-A93944AA1AC9}" type="sibTrans" cxnId="{BFA6570F-941E-4A81-8D37-E40FAEF35546}">
      <dgm:prSet/>
      <dgm:spPr/>
      <dgm:t>
        <a:bodyPr/>
        <a:lstStyle/>
        <a:p>
          <a:endParaRPr lang="es-ES"/>
        </a:p>
      </dgm:t>
    </dgm:pt>
    <dgm:pt modelId="{39BC7A17-CD79-4E89-8FB5-B3A0BB007CE4}">
      <dgm:prSet phldrT="[Texto]" custT="1"/>
      <dgm:spPr/>
      <dgm:t>
        <a:bodyPr/>
        <a:lstStyle/>
        <a:p>
          <a:r>
            <a:rPr lang="ca-ES" sz="1400" dirty="0" smtClean="0"/>
            <a:t>Pràctiques restauratives</a:t>
          </a:r>
          <a:endParaRPr lang="es-ES" sz="1400" dirty="0"/>
        </a:p>
      </dgm:t>
    </dgm:pt>
    <dgm:pt modelId="{CE871FA8-69D7-4A32-A296-192A894AAACC}" type="parTrans" cxnId="{A248A70F-1C82-483D-A480-436222E52B56}">
      <dgm:prSet/>
      <dgm:spPr/>
      <dgm:t>
        <a:bodyPr/>
        <a:lstStyle/>
        <a:p>
          <a:endParaRPr lang="es-ES"/>
        </a:p>
      </dgm:t>
    </dgm:pt>
    <dgm:pt modelId="{7463A1B7-4540-4DEB-B34D-8158A5F3A478}" type="sibTrans" cxnId="{A248A70F-1C82-483D-A480-436222E52B56}">
      <dgm:prSet/>
      <dgm:spPr/>
      <dgm:t>
        <a:bodyPr/>
        <a:lstStyle/>
        <a:p>
          <a:endParaRPr lang="es-ES"/>
        </a:p>
      </dgm:t>
    </dgm:pt>
    <dgm:pt modelId="{9A47F96A-4A2E-49DB-AA4C-4722624B8969}">
      <dgm:prSet phldrT="[Texto]" custT="1"/>
      <dgm:spPr/>
      <dgm:t>
        <a:bodyPr/>
        <a:lstStyle/>
        <a:p>
          <a:r>
            <a:rPr lang="ca-ES" sz="1400" dirty="0" smtClean="0"/>
            <a:t>Famílies</a:t>
          </a:r>
          <a:endParaRPr lang="es-ES" sz="1400" dirty="0"/>
        </a:p>
      </dgm:t>
    </dgm:pt>
    <dgm:pt modelId="{BB70BF5B-4E73-4592-BE34-CEA747B928B1}" type="parTrans" cxnId="{0C2236BD-D98F-45C0-9988-E903555618D6}">
      <dgm:prSet/>
      <dgm:spPr/>
      <dgm:t>
        <a:bodyPr/>
        <a:lstStyle/>
        <a:p>
          <a:endParaRPr lang="es-ES"/>
        </a:p>
      </dgm:t>
    </dgm:pt>
    <dgm:pt modelId="{50C68C88-BCFF-4D2B-9359-4C288032FB9B}" type="sibTrans" cxnId="{0C2236BD-D98F-45C0-9988-E903555618D6}">
      <dgm:prSet/>
      <dgm:spPr/>
      <dgm:t>
        <a:bodyPr/>
        <a:lstStyle/>
        <a:p>
          <a:endParaRPr lang="es-ES"/>
        </a:p>
      </dgm:t>
    </dgm:pt>
    <dgm:pt modelId="{C5023D4D-701E-45DD-82E7-8AB671B728DF}">
      <dgm:prSet phldrT="[Texto]" custT="1"/>
      <dgm:spPr/>
      <dgm:t>
        <a:bodyPr/>
        <a:lstStyle/>
        <a:p>
          <a:r>
            <a:rPr lang="ca-ES" sz="1400" dirty="0" smtClean="0"/>
            <a:t>Alumnat</a:t>
          </a:r>
          <a:endParaRPr lang="es-ES" sz="1400" dirty="0"/>
        </a:p>
      </dgm:t>
    </dgm:pt>
    <dgm:pt modelId="{9EF253CA-4E15-4FA8-B260-BDF73A141B2C}" type="parTrans" cxnId="{34B9C21F-8B5D-43F0-A946-96A4EE0125E0}">
      <dgm:prSet/>
      <dgm:spPr/>
      <dgm:t>
        <a:bodyPr/>
        <a:lstStyle/>
        <a:p>
          <a:endParaRPr lang="es-ES"/>
        </a:p>
      </dgm:t>
    </dgm:pt>
    <dgm:pt modelId="{8AA4AD1E-DE41-49DC-9FD9-D612334DA52D}" type="sibTrans" cxnId="{34B9C21F-8B5D-43F0-A946-96A4EE0125E0}">
      <dgm:prSet/>
      <dgm:spPr/>
      <dgm:t>
        <a:bodyPr/>
        <a:lstStyle/>
        <a:p>
          <a:endParaRPr lang="es-ES"/>
        </a:p>
      </dgm:t>
    </dgm:pt>
    <dgm:pt modelId="{D4B5DF47-1723-41A3-9FEA-5F1B8C0E671F}">
      <dgm:prSet phldrT="[Texto]" custT="1"/>
      <dgm:spPr/>
      <dgm:t>
        <a:bodyPr/>
        <a:lstStyle/>
        <a:p>
          <a:r>
            <a:rPr lang="ca-ES" sz="1400" dirty="0" err="1" smtClean="0"/>
            <a:t>Docents-No</a:t>
          </a:r>
          <a:r>
            <a:rPr lang="ca-ES" sz="1400" dirty="0" smtClean="0"/>
            <a:t> docents</a:t>
          </a:r>
          <a:endParaRPr lang="es-ES" sz="1400" dirty="0"/>
        </a:p>
      </dgm:t>
    </dgm:pt>
    <dgm:pt modelId="{D62EB74A-175B-47AC-A979-2160FD0E3A9D}" type="parTrans" cxnId="{68FACC79-A941-4520-A597-6A5DE06BE5A9}">
      <dgm:prSet/>
      <dgm:spPr/>
      <dgm:t>
        <a:bodyPr/>
        <a:lstStyle/>
        <a:p>
          <a:endParaRPr lang="es-ES"/>
        </a:p>
      </dgm:t>
    </dgm:pt>
    <dgm:pt modelId="{E2ED4333-FDC0-4475-AB24-EBA57465740A}" type="sibTrans" cxnId="{68FACC79-A941-4520-A597-6A5DE06BE5A9}">
      <dgm:prSet/>
      <dgm:spPr/>
      <dgm:t>
        <a:bodyPr/>
        <a:lstStyle/>
        <a:p>
          <a:endParaRPr lang="es-ES"/>
        </a:p>
      </dgm:t>
    </dgm:pt>
    <dgm:pt modelId="{B71B16CC-3F11-42E1-8E77-BA80FFA46D20}">
      <dgm:prSet phldrT="[Texto]" custT="1"/>
      <dgm:spPr/>
      <dgm:t>
        <a:bodyPr/>
        <a:lstStyle/>
        <a:p>
          <a:r>
            <a:rPr lang="ca-ES" sz="1400" dirty="0" smtClean="0"/>
            <a:t>Bústies físiques</a:t>
          </a:r>
          <a:endParaRPr lang="es-ES" sz="1400" dirty="0"/>
        </a:p>
      </dgm:t>
    </dgm:pt>
    <dgm:pt modelId="{BC0125CE-C61C-45D3-AC7F-CB7CC940A2A4}" type="parTrans" cxnId="{F8D9F03C-B570-4229-8935-E221C2BB8B28}">
      <dgm:prSet/>
      <dgm:spPr/>
      <dgm:t>
        <a:bodyPr/>
        <a:lstStyle/>
        <a:p>
          <a:endParaRPr lang="es-ES"/>
        </a:p>
      </dgm:t>
    </dgm:pt>
    <dgm:pt modelId="{D03F2751-2417-4AB7-B4D4-EBDE67FE4822}" type="sibTrans" cxnId="{F8D9F03C-B570-4229-8935-E221C2BB8B28}">
      <dgm:prSet/>
      <dgm:spPr/>
      <dgm:t>
        <a:bodyPr/>
        <a:lstStyle/>
        <a:p>
          <a:endParaRPr lang="es-ES"/>
        </a:p>
      </dgm:t>
    </dgm:pt>
    <dgm:pt modelId="{F59C8066-A0F7-41F0-BAE0-E27D2A08861A}">
      <dgm:prSet phldrT="[Texto]" custT="1"/>
      <dgm:spPr/>
      <dgm:t>
        <a:bodyPr/>
        <a:lstStyle/>
        <a:p>
          <a:r>
            <a:rPr lang="ca-ES" sz="1400" dirty="0" smtClean="0"/>
            <a:t>Bústies virtuals</a:t>
          </a:r>
          <a:endParaRPr lang="es-ES" sz="1400" dirty="0"/>
        </a:p>
      </dgm:t>
    </dgm:pt>
    <dgm:pt modelId="{95931BC2-DB87-487C-85DF-842EC9344DE4}" type="parTrans" cxnId="{BC6CABC3-5BA3-4CCC-BF7B-5464671E5D1D}">
      <dgm:prSet/>
      <dgm:spPr/>
      <dgm:t>
        <a:bodyPr/>
        <a:lstStyle/>
        <a:p>
          <a:endParaRPr lang="es-ES"/>
        </a:p>
      </dgm:t>
    </dgm:pt>
    <dgm:pt modelId="{3EED6481-5AC0-427A-8714-872062970767}" type="sibTrans" cxnId="{BC6CABC3-5BA3-4CCC-BF7B-5464671E5D1D}">
      <dgm:prSet/>
      <dgm:spPr/>
      <dgm:t>
        <a:bodyPr/>
        <a:lstStyle/>
        <a:p>
          <a:endParaRPr lang="es-ES"/>
        </a:p>
      </dgm:t>
    </dgm:pt>
    <dgm:pt modelId="{F3508894-F050-47C4-A162-DF235368FD09}">
      <dgm:prSet phldrT="[Texto]" custT="1"/>
      <dgm:spPr/>
      <dgm:t>
        <a:bodyPr/>
        <a:lstStyle/>
        <a:p>
          <a:r>
            <a:rPr lang="ca-ES" sz="1400" dirty="0" smtClean="0"/>
            <a:t>Professionals...</a:t>
          </a:r>
          <a:endParaRPr lang="es-ES" sz="1400" dirty="0"/>
        </a:p>
      </dgm:t>
    </dgm:pt>
    <dgm:pt modelId="{76C2865F-C0A0-4DE8-BD12-642694E97939}" type="parTrans" cxnId="{9798F58C-DF9A-4C66-98BA-E9D2523244DF}">
      <dgm:prSet/>
      <dgm:spPr/>
      <dgm:t>
        <a:bodyPr/>
        <a:lstStyle/>
        <a:p>
          <a:endParaRPr lang="es-ES"/>
        </a:p>
      </dgm:t>
    </dgm:pt>
    <dgm:pt modelId="{77EFA560-1538-4325-A451-A09A17BE8DC0}" type="sibTrans" cxnId="{9798F58C-DF9A-4C66-98BA-E9D2523244DF}">
      <dgm:prSet/>
      <dgm:spPr/>
      <dgm:t>
        <a:bodyPr/>
        <a:lstStyle/>
        <a:p>
          <a:endParaRPr lang="es-ES"/>
        </a:p>
      </dgm:t>
    </dgm:pt>
    <dgm:pt modelId="{5496AB61-E7B3-45E3-B015-2B9AF6C5DC0C}">
      <dgm:prSet phldrT="[Texto]" custT="1"/>
      <dgm:spPr/>
      <dgm:t>
        <a:bodyPr/>
        <a:lstStyle/>
        <a:p>
          <a:r>
            <a:rPr lang="es-ES" sz="1400" dirty="0" err="1" smtClean="0"/>
            <a:t>Grups</a:t>
          </a:r>
          <a:endParaRPr lang="es-ES" sz="1400" dirty="0"/>
        </a:p>
      </dgm:t>
    </dgm:pt>
    <dgm:pt modelId="{9F90B572-A416-4836-BD9F-3B00B2750A26}" type="parTrans" cxnId="{33D98CB6-9AEA-4D34-9581-080B48FF4D42}">
      <dgm:prSet/>
      <dgm:spPr/>
      <dgm:t>
        <a:bodyPr/>
        <a:lstStyle/>
        <a:p>
          <a:endParaRPr lang="es-ES"/>
        </a:p>
      </dgm:t>
    </dgm:pt>
    <dgm:pt modelId="{E092185B-6881-4035-A633-A41E9C883655}" type="sibTrans" cxnId="{33D98CB6-9AEA-4D34-9581-080B48FF4D42}">
      <dgm:prSet/>
      <dgm:spPr/>
      <dgm:t>
        <a:bodyPr/>
        <a:lstStyle/>
        <a:p>
          <a:endParaRPr lang="es-ES"/>
        </a:p>
      </dgm:t>
    </dgm:pt>
    <dgm:pt modelId="{E70E989E-D807-4CE6-A0FD-7D0A4A2B4969}">
      <dgm:prSet phldrT="[Texto]" custT="1"/>
      <dgm:spPr/>
      <dgm:t>
        <a:bodyPr/>
        <a:lstStyle/>
        <a:p>
          <a:r>
            <a:rPr lang="es-ES" sz="1400" dirty="0" err="1" smtClean="0"/>
            <a:t>Espais</a:t>
          </a:r>
          <a:endParaRPr lang="es-ES" sz="1400" dirty="0"/>
        </a:p>
      </dgm:t>
    </dgm:pt>
    <dgm:pt modelId="{791F1C5F-AD53-4D8A-BB8F-A2BF286E4159}" type="parTrans" cxnId="{D70022D3-208A-4CD0-9E1E-A8CD2494E800}">
      <dgm:prSet/>
      <dgm:spPr/>
      <dgm:t>
        <a:bodyPr/>
        <a:lstStyle/>
        <a:p>
          <a:endParaRPr lang="es-ES"/>
        </a:p>
      </dgm:t>
    </dgm:pt>
    <dgm:pt modelId="{AD21161D-63F1-4EFF-873C-0AF2795B5115}" type="sibTrans" cxnId="{D70022D3-208A-4CD0-9E1E-A8CD2494E800}">
      <dgm:prSet/>
      <dgm:spPr/>
      <dgm:t>
        <a:bodyPr/>
        <a:lstStyle/>
        <a:p>
          <a:endParaRPr lang="es-ES"/>
        </a:p>
      </dgm:t>
    </dgm:pt>
    <dgm:pt modelId="{57AA23C1-EEB5-455A-BBED-B4D30EBF0EDB}">
      <dgm:prSet phldrT="[Texto]" custT="1"/>
      <dgm:spPr/>
      <dgm:t>
        <a:bodyPr/>
        <a:lstStyle/>
        <a:p>
          <a:r>
            <a:rPr lang="es-ES" sz="1400" dirty="0" err="1" smtClean="0"/>
            <a:t>Comissió</a:t>
          </a:r>
          <a:r>
            <a:rPr lang="es-ES" sz="1400" dirty="0" smtClean="0"/>
            <a:t> </a:t>
          </a:r>
          <a:r>
            <a:rPr lang="es-ES" sz="1400" dirty="0" err="1" smtClean="0"/>
            <a:t>Convivència</a:t>
          </a:r>
          <a:endParaRPr lang="es-ES" sz="1400" dirty="0" smtClean="0"/>
        </a:p>
      </dgm:t>
    </dgm:pt>
    <dgm:pt modelId="{9FA6B95D-8F73-4984-8A9C-2CCDA4D0A4EC}" type="parTrans" cxnId="{062D94DD-FF07-4AA0-B96D-9E8E3B5700B9}">
      <dgm:prSet/>
      <dgm:spPr/>
      <dgm:t>
        <a:bodyPr/>
        <a:lstStyle/>
        <a:p>
          <a:endParaRPr lang="es-ES"/>
        </a:p>
      </dgm:t>
    </dgm:pt>
    <dgm:pt modelId="{7EAA13E7-EB12-478D-A581-91F4C73B067F}" type="sibTrans" cxnId="{062D94DD-FF07-4AA0-B96D-9E8E3B5700B9}">
      <dgm:prSet/>
      <dgm:spPr/>
      <dgm:t>
        <a:bodyPr/>
        <a:lstStyle/>
        <a:p>
          <a:endParaRPr lang="es-ES"/>
        </a:p>
      </dgm:t>
    </dgm:pt>
    <dgm:pt modelId="{010A51A5-4A15-4CE9-B90F-271949F25C79}">
      <dgm:prSet phldrT="[Texto]" custT="1"/>
      <dgm:spPr/>
      <dgm:t>
        <a:bodyPr/>
        <a:lstStyle/>
        <a:p>
          <a:r>
            <a:rPr lang="ca-ES" sz="1400" dirty="0" smtClean="0"/>
            <a:t>Mediació entre iguals</a:t>
          </a:r>
          <a:endParaRPr lang="es-ES" sz="1400" dirty="0"/>
        </a:p>
      </dgm:t>
    </dgm:pt>
    <dgm:pt modelId="{6F7FCEB3-005E-40EE-82C3-D1FBDA3C6E7A}" type="parTrans" cxnId="{DA0CD0B8-D285-45BC-AD8C-AF3671759CAA}">
      <dgm:prSet/>
      <dgm:spPr/>
      <dgm:t>
        <a:bodyPr/>
        <a:lstStyle/>
        <a:p>
          <a:endParaRPr lang="es-ES"/>
        </a:p>
      </dgm:t>
    </dgm:pt>
    <dgm:pt modelId="{BE66B73B-FCF4-4572-916B-7241F237E268}" type="sibTrans" cxnId="{DA0CD0B8-D285-45BC-AD8C-AF3671759CAA}">
      <dgm:prSet/>
      <dgm:spPr/>
      <dgm:t>
        <a:bodyPr/>
        <a:lstStyle/>
        <a:p>
          <a:endParaRPr lang="es-ES"/>
        </a:p>
      </dgm:t>
    </dgm:pt>
    <dgm:pt modelId="{BD8CD9EE-99BB-4150-AADF-F4A1948B48B4}">
      <dgm:prSet phldrT="[Texto]" custT="1"/>
      <dgm:spPr/>
      <dgm:t>
        <a:bodyPr/>
        <a:lstStyle/>
        <a:p>
          <a:r>
            <a:rPr lang="es-ES" sz="1400" dirty="0" err="1" smtClean="0"/>
            <a:t>Participació</a:t>
          </a:r>
          <a:endParaRPr lang="es-ES" sz="1400" dirty="0"/>
        </a:p>
      </dgm:t>
    </dgm:pt>
    <dgm:pt modelId="{455C666A-22C7-42A9-9736-54840B5C60C3}" type="parTrans" cxnId="{C706C4AF-527B-45F9-8DA1-F2B672E0F108}">
      <dgm:prSet/>
      <dgm:spPr/>
      <dgm:t>
        <a:bodyPr/>
        <a:lstStyle/>
        <a:p>
          <a:endParaRPr lang="es-ES"/>
        </a:p>
      </dgm:t>
    </dgm:pt>
    <dgm:pt modelId="{AD42A0AA-AC74-42D7-8FDF-B7C622780EE1}" type="sibTrans" cxnId="{C706C4AF-527B-45F9-8DA1-F2B672E0F108}">
      <dgm:prSet/>
      <dgm:spPr/>
      <dgm:t>
        <a:bodyPr/>
        <a:lstStyle/>
        <a:p>
          <a:endParaRPr lang="es-ES"/>
        </a:p>
      </dgm:t>
    </dgm:pt>
    <dgm:pt modelId="{AC87A251-C83A-42D2-B5BC-2560C41001A9}">
      <dgm:prSet phldrT="[Texto]" custT="1"/>
      <dgm:spPr/>
      <dgm:t>
        <a:bodyPr/>
        <a:lstStyle/>
        <a:p>
          <a:r>
            <a:rPr lang="es-ES" sz="1400" dirty="0" err="1" smtClean="0"/>
            <a:t>Educació</a:t>
          </a:r>
          <a:r>
            <a:rPr lang="es-ES" sz="1400" dirty="0" smtClean="0"/>
            <a:t> emocional</a:t>
          </a:r>
          <a:endParaRPr lang="es-ES" sz="1400" dirty="0"/>
        </a:p>
      </dgm:t>
    </dgm:pt>
    <dgm:pt modelId="{A1A57C4A-1981-4C92-829E-81B814299C5B}" type="parTrans" cxnId="{39E9C7AC-8BAE-4E2A-AAF4-C6905480A988}">
      <dgm:prSet/>
      <dgm:spPr/>
      <dgm:t>
        <a:bodyPr/>
        <a:lstStyle/>
        <a:p>
          <a:endParaRPr lang="es-ES"/>
        </a:p>
      </dgm:t>
    </dgm:pt>
    <dgm:pt modelId="{B4367D13-8C91-49E8-B224-924338801DFE}" type="sibTrans" cxnId="{39E9C7AC-8BAE-4E2A-AAF4-C6905480A988}">
      <dgm:prSet/>
      <dgm:spPr/>
      <dgm:t>
        <a:bodyPr/>
        <a:lstStyle/>
        <a:p>
          <a:endParaRPr lang="es-ES"/>
        </a:p>
      </dgm:t>
    </dgm:pt>
    <dgm:pt modelId="{A9176C50-9BB7-40FF-8F7B-1AE55C221734}">
      <dgm:prSet phldrT="[Texto]" custT="1"/>
      <dgm:spPr/>
      <dgm:t>
        <a:bodyPr/>
        <a:lstStyle/>
        <a:p>
          <a:r>
            <a:rPr lang="es-ES" sz="2000" dirty="0" smtClean="0"/>
            <a:t>INTERNET SEGURA</a:t>
          </a:r>
        </a:p>
      </dgm:t>
    </dgm:pt>
    <dgm:pt modelId="{3B50101C-1570-49FF-BC4A-5C64A4F4B926}" type="parTrans" cxnId="{D808E777-0BC3-4AC5-BE20-0B23E8FCEFAB}">
      <dgm:prSet/>
      <dgm:spPr/>
      <dgm:t>
        <a:bodyPr/>
        <a:lstStyle/>
        <a:p>
          <a:endParaRPr lang="es-ES"/>
        </a:p>
      </dgm:t>
    </dgm:pt>
    <dgm:pt modelId="{97BB25AA-A773-4F45-8974-D79B1E4606C8}" type="sibTrans" cxnId="{D808E777-0BC3-4AC5-BE20-0B23E8FCEFAB}">
      <dgm:prSet/>
      <dgm:spPr/>
      <dgm:t>
        <a:bodyPr/>
        <a:lstStyle/>
        <a:p>
          <a:endParaRPr lang="es-ES"/>
        </a:p>
      </dgm:t>
    </dgm:pt>
    <dgm:pt modelId="{8C90F41C-44A1-4E6C-9F38-339209C79D1C}">
      <dgm:prSet phldrT="[Texto]" custT="1"/>
      <dgm:spPr/>
      <dgm:t>
        <a:bodyPr/>
        <a:lstStyle/>
        <a:p>
          <a:r>
            <a:rPr lang="es-ES" sz="1400" dirty="0" smtClean="0"/>
            <a:t>Netiqueta</a:t>
          </a:r>
          <a:endParaRPr lang="es-ES" sz="1400" dirty="0"/>
        </a:p>
      </dgm:t>
    </dgm:pt>
    <dgm:pt modelId="{22FDE295-1FB1-4999-A0C5-F68412FBBBA3}" type="parTrans" cxnId="{00BC22D8-A9F5-488D-AC1C-AFD476F04613}">
      <dgm:prSet/>
      <dgm:spPr/>
      <dgm:t>
        <a:bodyPr/>
        <a:lstStyle/>
        <a:p>
          <a:endParaRPr lang="es-ES"/>
        </a:p>
      </dgm:t>
    </dgm:pt>
    <dgm:pt modelId="{9BECB8C0-4D5A-4019-9F25-0BF0A0CC7806}" type="sibTrans" cxnId="{00BC22D8-A9F5-488D-AC1C-AFD476F04613}">
      <dgm:prSet/>
      <dgm:spPr/>
      <dgm:t>
        <a:bodyPr/>
        <a:lstStyle/>
        <a:p>
          <a:endParaRPr lang="es-ES"/>
        </a:p>
      </dgm:t>
    </dgm:pt>
    <dgm:pt modelId="{650E54EA-A9CC-4DF5-9638-94967C1B83B1}">
      <dgm:prSet phldrT="[Texto]" custT="1"/>
      <dgm:spPr/>
      <dgm:t>
        <a:bodyPr/>
        <a:lstStyle/>
        <a:p>
          <a:r>
            <a:rPr lang="es-ES" sz="1400" dirty="0" err="1" smtClean="0"/>
            <a:t>Ús</a:t>
          </a:r>
          <a:r>
            <a:rPr lang="es-ES" sz="1400" dirty="0" smtClean="0"/>
            <a:t> de les </a:t>
          </a:r>
          <a:r>
            <a:rPr lang="es-ES" sz="1400" dirty="0" err="1" smtClean="0"/>
            <a:t>tecnologies</a:t>
          </a:r>
          <a:endParaRPr lang="es-ES" sz="1400" dirty="0"/>
        </a:p>
      </dgm:t>
    </dgm:pt>
    <dgm:pt modelId="{88D06C8F-A7D6-4E74-B3E6-8CC2EB5C55F2}" type="parTrans" cxnId="{792924E5-6C9B-4FBE-ADDA-157C2301E99C}">
      <dgm:prSet/>
      <dgm:spPr/>
      <dgm:t>
        <a:bodyPr/>
        <a:lstStyle/>
        <a:p>
          <a:endParaRPr lang="es-ES"/>
        </a:p>
      </dgm:t>
    </dgm:pt>
    <dgm:pt modelId="{463BEE8E-4703-47A6-A3C0-E507B9F45A55}" type="sibTrans" cxnId="{792924E5-6C9B-4FBE-ADDA-157C2301E99C}">
      <dgm:prSet/>
      <dgm:spPr/>
      <dgm:t>
        <a:bodyPr/>
        <a:lstStyle/>
        <a:p>
          <a:endParaRPr lang="es-ES"/>
        </a:p>
      </dgm:t>
    </dgm:pt>
    <dgm:pt modelId="{3CDEFA20-2AFF-4284-9F39-DE1BFC767931}">
      <dgm:prSet phldrT="[Texto]" custT="1"/>
      <dgm:spPr/>
      <dgm:t>
        <a:bodyPr/>
        <a:lstStyle/>
        <a:p>
          <a:r>
            <a:rPr lang="es-ES" sz="1400" dirty="0" err="1" smtClean="0"/>
            <a:t>Suplantació</a:t>
          </a:r>
          <a:r>
            <a:rPr lang="es-ES" sz="1400" dirty="0" smtClean="0"/>
            <a:t> </a:t>
          </a:r>
          <a:r>
            <a:rPr lang="es-ES" sz="1400" dirty="0" err="1" smtClean="0"/>
            <a:t>identitat</a:t>
          </a:r>
          <a:endParaRPr lang="es-ES" sz="1400" dirty="0"/>
        </a:p>
      </dgm:t>
    </dgm:pt>
    <dgm:pt modelId="{5B233D73-02B5-4EC5-9FB8-184B44E7637A}" type="parTrans" cxnId="{083E9B77-5D5F-4615-A1B6-F92492701CED}">
      <dgm:prSet/>
      <dgm:spPr/>
      <dgm:t>
        <a:bodyPr/>
        <a:lstStyle/>
        <a:p>
          <a:endParaRPr lang="es-ES"/>
        </a:p>
      </dgm:t>
    </dgm:pt>
    <dgm:pt modelId="{7D4ACB27-1AAF-4F1E-94A5-1A7624D4D55B}" type="sibTrans" cxnId="{083E9B77-5D5F-4615-A1B6-F92492701CED}">
      <dgm:prSet/>
      <dgm:spPr/>
      <dgm:t>
        <a:bodyPr/>
        <a:lstStyle/>
        <a:p>
          <a:endParaRPr lang="es-ES"/>
        </a:p>
      </dgm:t>
    </dgm:pt>
    <dgm:pt modelId="{CCB836D7-EB99-4BC3-A3FF-E897475007D8}">
      <dgm:prSet phldrT="[Texto]" custT="1"/>
      <dgm:spPr/>
      <dgm:t>
        <a:bodyPr/>
        <a:lstStyle/>
        <a:p>
          <a:r>
            <a:rPr lang="es-ES" sz="1400" dirty="0" err="1" smtClean="0"/>
            <a:t>Sexting</a:t>
          </a:r>
          <a:r>
            <a:rPr lang="es-ES" sz="1400" dirty="0" smtClean="0"/>
            <a:t>, </a:t>
          </a:r>
          <a:r>
            <a:rPr lang="es-ES" sz="1400" dirty="0" err="1" smtClean="0"/>
            <a:t>Grooming</a:t>
          </a:r>
          <a:r>
            <a:rPr lang="es-ES" sz="1400" dirty="0" smtClean="0"/>
            <a:t>, …</a:t>
          </a:r>
          <a:endParaRPr lang="es-ES" sz="1400" dirty="0"/>
        </a:p>
      </dgm:t>
    </dgm:pt>
    <dgm:pt modelId="{4B8F0244-681A-44D9-B7B8-0ED2B9DD1720}" type="parTrans" cxnId="{4BBA8527-63C8-4776-AF70-F095303AD9A1}">
      <dgm:prSet/>
      <dgm:spPr/>
      <dgm:t>
        <a:bodyPr/>
        <a:lstStyle/>
        <a:p>
          <a:endParaRPr lang="es-ES"/>
        </a:p>
      </dgm:t>
    </dgm:pt>
    <dgm:pt modelId="{E8166601-1AB6-46EA-8C74-58050F624938}" type="sibTrans" cxnId="{4BBA8527-63C8-4776-AF70-F095303AD9A1}">
      <dgm:prSet/>
      <dgm:spPr/>
      <dgm:t>
        <a:bodyPr/>
        <a:lstStyle/>
        <a:p>
          <a:endParaRPr lang="es-ES"/>
        </a:p>
      </dgm:t>
    </dgm:pt>
    <dgm:pt modelId="{8CF7EFC6-01F5-4171-88DC-0A5EAEC23FCB}" type="pres">
      <dgm:prSet presAssocID="{C8DB5B2B-F0F7-4A9C-B95F-1B6F22D8B24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C5A4BB48-0320-4AF6-8732-7D9EFEF33029}" type="pres">
      <dgm:prSet presAssocID="{242A7633-128A-4C9F-A229-ABA1BE87E250}" presName="thickLine" presStyleLbl="alignNode1" presStyleIdx="0" presStyleCnt="1"/>
      <dgm:spPr/>
      <dgm:t>
        <a:bodyPr/>
        <a:lstStyle/>
        <a:p>
          <a:endParaRPr lang="es-ES"/>
        </a:p>
      </dgm:t>
    </dgm:pt>
    <dgm:pt modelId="{6EA6E007-E2F2-4080-A295-AACA500A4D58}" type="pres">
      <dgm:prSet presAssocID="{242A7633-128A-4C9F-A229-ABA1BE87E250}" presName="horz1" presStyleCnt="0"/>
      <dgm:spPr/>
      <dgm:t>
        <a:bodyPr/>
        <a:lstStyle/>
        <a:p>
          <a:endParaRPr lang="es-ES"/>
        </a:p>
      </dgm:t>
    </dgm:pt>
    <dgm:pt modelId="{E79223C5-280F-4A0C-9B38-8AEB9EB5E8AE}" type="pres">
      <dgm:prSet presAssocID="{242A7633-128A-4C9F-A229-ABA1BE87E250}" presName="tx1" presStyleLbl="revTx" presStyleIdx="0" presStyleCnt="29" custScaleX="226299" custLinFactNeighborX="-12703" custLinFactNeighborY="-2718"/>
      <dgm:spPr/>
      <dgm:t>
        <a:bodyPr/>
        <a:lstStyle/>
        <a:p>
          <a:endParaRPr lang="es-ES"/>
        </a:p>
      </dgm:t>
    </dgm:pt>
    <dgm:pt modelId="{268A535E-751B-4E20-A138-9FE9DEB67ED6}" type="pres">
      <dgm:prSet presAssocID="{242A7633-128A-4C9F-A229-ABA1BE87E250}" presName="vert1" presStyleCnt="0"/>
      <dgm:spPr/>
      <dgm:t>
        <a:bodyPr/>
        <a:lstStyle/>
        <a:p>
          <a:endParaRPr lang="es-ES"/>
        </a:p>
      </dgm:t>
    </dgm:pt>
    <dgm:pt modelId="{2E7BF57A-5DE6-4B9C-9761-14D85D37987B}" type="pres">
      <dgm:prSet presAssocID="{BC80ED9C-4DE1-487A-882B-9A002861C5DC}" presName="vertSpace2a" presStyleCnt="0"/>
      <dgm:spPr/>
      <dgm:t>
        <a:bodyPr/>
        <a:lstStyle/>
        <a:p>
          <a:endParaRPr lang="es-ES"/>
        </a:p>
      </dgm:t>
    </dgm:pt>
    <dgm:pt modelId="{D5580CAE-6378-447A-B3E7-B3A1046AEB37}" type="pres">
      <dgm:prSet presAssocID="{BC80ED9C-4DE1-487A-882B-9A002861C5DC}" presName="horz2" presStyleCnt="0"/>
      <dgm:spPr/>
      <dgm:t>
        <a:bodyPr/>
        <a:lstStyle/>
        <a:p>
          <a:endParaRPr lang="es-ES"/>
        </a:p>
      </dgm:t>
    </dgm:pt>
    <dgm:pt modelId="{DE31D91B-28EB-49C8-8E1C-0B05AE4DDB55}" type="pres">
      <dgm:prSet presAssocID="{BC80ED9C-4DE1-487A-882B-9A002861C5DC}" presName="horzSpace2" presStyleCnt="0"/>
      <dgm:spPr/>
      <dgm:t>
        <a:bodyPr/>
        <a:lstStyle/>
        <a:p>
          <a:endParaRPr lang="es-ES"/>
        </a:p>
      </dgm:t>
    </dgm:pt>
    <dgm:pt modelId="{22E9C40A-2D6C-441C-9854-7D0FE0D480E1}" type="pres">
      <dgm:prSet presAssocID="{BC80ED9C-4DE1-487A-882B-9A002861C5DC}" presName="tx2" presStyleLbl="revTx" presStyleIdx="1" presStyleCnt="29"/>
      <dgm:spPr/>
      <dgm:t>
        <a:bodyPr/>
        <a:lstStyle/>
        <a:p>
          <a:endParaRPr lang="es-ES"/>
        </a:p>
      </dgm:t>
    </dgm:pt>
    <dgm:pt modelId="{748950DB-7DFB-4CBE-B03E-0AFD1E0AEB3F}" type="pres">
      <dgm:prSet presAssocID="{BC80ED9C-4DE1-487A-882B-9A002861C5DC}" presName="vert2" presStyleCnt="0"/>
      <dgm:spPr/>
      <dgm:t>
        <a:bodyPr/>
        <a:lstStyle/>
        <a:p>
          <a:endParaRPr lang="es-ES"/>
        </a:p>
      </dgm:t>
    </dgm:pt>
    <dgm:pt modelId="{FF621AD3-96F4-4EF6-8635-7AC09BDAE889}" type="pres">
      <dgm:prSet presAssocID="{C5023D4D-701E-45DD-82E7-8AB671B728DF}" presName="horz3" presStyleCnt="0"/>
      <dgm:spPr/>
      <dgm:t>
        <a:bodyPr/>
        <a:lstStyle/>
        <a:p>
          <a:endParaRPr lang="es-ES"/>
        </a:p>
      </dgm:t>
    </dgm:pt>
    <dgm:pt modelId="{34082EDB-C992-4091-A4CE-19906BE12B83}" type="pres">
      <dgm:prSet presAssocID="{C5023D4D-701E-45DD-82E7-8AB671B728DF}" presName="horzSpace3" presStyleCnt="0"/>
      <dgm:spPr/>
      <dgm:t>
        <a:bodyPr/>
        <a:lstStyle/>
        <a:p>
          <a:endParaRPr lang="es-ES"/>
        </a:p>
      </dgm:t>
    </dgm:pt>
    <dgm:pt modelId="{BDDC7324-D78C-4299-BFBA-8FAC39BA55C5}" type="pres">
      <dgm:prSet presAssocID="{C5023D4D-701E-45DD-82E7-8AB671B728DF}" presName="tx3" presStyleLbl="revTx" presStyleIdx="2" presStyleCnt="29"/>
      <dgm:spPr/>
      <dgm:t>
        <a:bodyPr/>
        <a:lstStyle/>
        <a:p>
          <a:endParaRPr lang="es-ES"/>
        </a:p>
      </dgm:t>
    </dgm:pt>
    <dgm:pt modelId="{1FC2E245-70ED-45CC-B317-9D40C105928A}" type="pres">
      <dgm:prSet presAssocID="{C5023D4D-701E-45DD-82E7-8AB671B728DF}" presName="vert3" presStyleCnt="0"/>
      <dgm:spPr/>
      <dgm:t>
        <a:bodyPr/>
        <a:lstStyle/>
        <a:p>
          <a:endParaRPr lang="es-ES"/>
        </a:p>
      </dgm:t>
    </dgm:pt>
    <dgm:pt modelId="{EE35E0BF-31B2-4A55-879B-6266550F7079}" type="pres">
      <dgm:prSet presAssocID="{8AA4AD1E-DE41-49DC-9FD9-D612334DA52D}" presName="thinLine3" presStyleLbl="callout" presStyleIdx="0" presStyleCnt="22"/>
      <dgm:spPr/>
      <dgm:t>
        <a:bodyPr/>
        <a:lstStyle/>
        <a:p>
          <a:endParaRPr lang="es-ES"/>
        </a:p>
      </dgm:t>
    </dgm:pt>
    <dgm:pt modelId="{638A27AE-29D7-42F7-AE14-852F600F1175}" type="pres">
      <dgm:prSet presAssocID="{9A47F96A-4A2E-49DB-AA4C-4722624B8969}" presName="horz3" presStyleCnt="0"/>
      <dgm:spPr/>
      <dgm:t>
        <a:bodyPr/>
        <a:lstStyle/>
        <a:p>
          <a:endParaRPr lang="es-ES"/>
        </a:p>
      </dgm:t>
    </dgm:pt>
    <dgm:pt modelId="{A654132A-E888-43D8-8320-17C3A4B6DED6}" type="pres">
      <dgm:prSet presAssocID="{9A47F96A-4A2E-49DB-AA4C-4722624B8969}" presName="horzSpace3" presStyleCnt="0"/>
      <dgm:spPr/>
      <dgm:t>
        <a:bodyPr/>
        <a:lstStyle/>
        <a:p>
          <a:endParaRPr lang="es-ES"/>
        </a:p>
      </dgm:t>
    </dgm:pt>
    <dgm:pt modelId="{EF23C9D5-DDB5-47DF-B243-E93759CE15AB}" type="pres">
      <dgm:prSet presAssocID="{9A47F96A-4A2E-49DB-AA4C-4722624B8969}" presName="tx3" presStyleLbl="revTx" presStyleIdx="3" presStyleCnt="29"/>
      <dgm:spPr/>
      <dgm:t>
        <a:bodyPr/>
        <a:lstStyle/>
        <a:p>
          <a:endParaRPr lang="es-ES"/>
        </a:p>
      </dgm:t>
    </dgm:pt>
    <dgm:pt modelId="{6C04B24C-415B-4273-9696-A80E354033AC}" type="pres">
      <dgm:prSet presAssocID="{9A47F96A-4A2E-49DB-AA4C-4722624B8969}" presName="vert3" presStyleCnt="0"/>
      <dgm:spPr/>
      <dgm:t>
        <a:bodyPr/>
        <a:lstStyle/>
        <a:p>
          <a:endParaRPr lang="es-ES"/>
        </a:p>
      </dgm:t>
    </dgm:pt>
    <dgm:pt modelId="{2DB6203C-806D-4CD2-B604-FF9879DCFCED}" type="pres">
      <dgm:prSet presAssocID="{50C68C88-BCFF-4D2B-9359-4C288032FB9B}" presName="thinLine3" presStyleLbl="callout" presStyleIdx="1" presStyleCnt="22"/>
      <dgm:spPr/>
      <dgm:t>
        <a:bodyPr/>
        <a:lstStyle/>
        <a:p>
          <a:endParaRPr lang="es-ES"/>
        </a:p>
      </dgm:t>
    </dgm:pt>
    <dgm:pt modelId="{4AD49C39-1BDF-4A74-9D96-DBA00E01DD15}" type="pres">
      <dgm:prSet presAssocID="{D4B5DF47-1723-41A3-9FEA-5F1B8C0E671F}" presName="horz3" presStyleCnt="0"/>
      <dgm:spPr/>
      <dgm:t>
        <a:bodyPr/>
        <a:lstStyle/>
        <a:p>
          <a:endParaRPr lang="es-ES"/>
        </a:p>
      </dgm:t>
    </dgm:pt>
    <dgm:pt modelId="{EF3EFBDE-6663-4AEE-A602-6516C94EBD3D}" type="pres">
      <dgm:prSet presAssocID="{D4B5DF47-1723-41A3-9FEA-5F1B8C0E671F}" presName="horzSpace3" presStyleCnt="0"/>
      <dgm:spPr/>
      <dgm:t>
        <a:bodyPr/>
        <a:lstStyle/>
        <a:p>
          <a:endParaRPr lang="es-ES"/>
        </a:p>
      </dgm:t>
    </dgm:pt>
    <dgm:pt modelId="{FC43C5AD-338A-4F39-98A2-00CCE0ECAACF}" type="pres">
      <dgm:prSet presAssocID="{D4B5DF47-1723-41A3-9FEA-5F1B8C0E671F}" presName="tx3" presStyleLbl="revTx" presStyleIdx="4" presStyleCnt="29"/>
      <dgm:spPr/>
      <dgm:t>
        <a:bodyPr/>
        <a:lstStyle/>
        <a:p>
          <a:endParaRPr lang="es-ES"/>
        </a:p>
      </dgm:t>
    </dgm:pt>
    <dgm:pt modelId="{35A571B6-D304-421F-BBF0-3D5B65C9FD2E}" type="pres">
      <dgm:prSet presAssocID="{D4B5DF47-1723-41A3-9FEA-5F1B8C0E671F}" presName="vert3" presStyleCnt="0"/>
      <dgm:spPr/>
      <dgm:t>
        <a:bodyPr/>
        <a:lstStyle/>
        <a:p>
          <a:endParaRPr lang="es-ES"/>
        </a:p>
      </dgm:t>
    </dgm:pt>
    <dgm:pt modelId="{6F887F06-1A68-4238-8AC0-AA317578C497}" type="pres">
      <dgm:prSet presAssocID="{BC80ED9C-4DE1-487A-882B-9A002861C5DC}" presName="thinLine2b" presStyleLbl="callout" presStyleIdx="2" presStyleCnt="22"/>
      <dgm:spPr/>
      <dgm:t>
        <a:bodyPr/>
        <a:lstStyle/>
        <a:p>
          <a:endParaRPr lang="es-ES"/>
        </a:p>
      </dgm:t>
    </dgm:pt>
    <dgm:pt modelId="{FA0EA630-3ED8-40D5-95EF-83EE55C0E776}" type="pres">
      <dgm:prSet presAssocID="{BC80ED9C-4DE1-487A-882B-9A002861C5DC}" presName="vertSpace2b" presStyleCnt="0"/>
      <dgm:spPr/>
      <dgm:t>
        <a:bodyPr/>
        <a:lstStyle/>
        <a:p>
          <a:endParaRPr lang="es-ES"/>
        </a:p>
      </dgm:t>
    </dgm:pt>
    <dgm:pt modelId="{07303004-6E68-447C-8EF2-2D0B12998E54}" type="pres">
      <dgm:prSet presAssocID="{3564511A-06E7-4EB6-884F-5AE6774FB71B}" presName="horz2" presStyleCnt="0"/>
      <dgm:spPr/>
      <dgm:t>
        <a:bodyPr/>
        <a:lstStyle/>
        <a:p>
          <a:endParaRPr lang="es-ES"/>
        </a:p>
      </dgm:t>
    </dgm:pt>
    <dgm:pt modelId="{130356EB-09E7-4B42-B214-0B8ABC50AC76}" type="pres">
      <dgm:prSet presAssocID="{3564511A-06E7-4EB6-884F-5AE6774FB71B}" presName="horzSpace2" presStyleCnt="0"/>
      <dgm:spPr/>
      <dgm:t>
        <a:bodyPr/>
        <a:lstStyle/>
        <a:p>
          <a:endParaRPr lang="es-ES"/>
        </a:p>
      </dgm:t>
    </dgm:pt>
    <dgm:pt modelId="{BB9DFC3D-D9C3-4629-B4CD-BB93885E7C1F}" type="pres">
      <dgm:prSet presAssocID="{3564511A-06E7-4EB6-884F-5AE6774FB71B}" presName="tx2" presStyleLbl="revTx" presStyleIdx="5" presStyleCnt="29"/>
      <dgm:spPr/>
      <dgm:t>
        <a:bodyPr/>
        <a:lstStyle/>
        <a:p>
          <a:endParaRPr lang="es-ES"/>
        </a:p>
      </dgm:t>
    </dgm:pt>
    <dgm:pt modelId="{8AE502E1-71B6-446C-8997-260B714B1A58}" type="pres">
      <dgm:prSet presAssocID="{3564511A-06E7-4EB6-884F-5AE6774FB71B}" presName="vert2" presStyleCnt="0"/>
      <dgm:spPr/>
      <dgm:t>
        <a:bodyPr/>
        <a:lstStyle/>
        <a:p>
          <a:endParaRPr lang="es-ES"/>
        </a:p>
      </dgm:t>
    </dgm:pt>
    <dgm:pt modelId="{DECC4E42-E7EA-46F2-98D0-5E9B5B24D4AA}" type="pres">
      <dgm:prSet presAssocID="{B71B16CC-3F11-42E1-8E77-BA80FFA46D20}" presName="horz3" presStyleCnt="0"/>
      <dgm:spPr/>
      <dgm:t>
        <a:bodyPr/>
        <a:lstStyle/>
        <a:p>
          <a:endParaRPr lang="es-ES"/>
        </a:p>
      </dgm:t>
    </dgm:pt>
    <dgm:pt modelId="{56192451-B5AF-4C95-8B35-CE201404CE3F}" type="pres">
      <dgm:prSet presAssocID="{B71B16CC-3F11-42E1-8E77-BA80FFA46D20}" presName="horzSpace3" presStyleCnt="0"/>
      <dgm:spPr/>
      <dgm:t>
        <a:bodyPr/>
        <a:lstStyle/>
        <a:p>
          <a:endParaRPr lang="es-ES"/>
        </a:p>
      </dgm:t>
    </dgm:pt>
    <dgm:pt modelId="{5A9A8912-94C3-4FB9-9B45-EE05F0F6B4A7}" type="pres">
      <dgm:prSet presAssocID="{B71B16CC-3F11-42E1-8E77-BA80FFA46D20}" presName="tx3" presStyleLbl="revTx" presStyleIdx="6" presStyleCnt="29"/>
      <dgm:spPr/>
      <dgm:t>
        <a:bodyPr/>
        <a:lstStyle/>
        <a:p>
          <a:endParaRPr lang="es-ES"/>
        </a:p>
      </dgm:t>
    </dgm:pt>
    <dgm:pt modelId="{8AC5B99F-524C-49D3-A789-E39CD26A74DC}" type="pres">
      <dgm:prSet presAssocID="{B71B16CC-3F11-42E1-8E77-BA80FFA46D20}" presName="vert3" presStyleCnt="0"/>
      <dgm:spPr/>
      <dgm:t>
        <a:bodyPr/>
        <a:lstStyle/>
        <a:p>
          <a:endParaRPr lang="es-ES"/>
        </a:p>
      </dgm:t>
    </dgm:pt>
    <dgm:pt modelId="{3AEAB1F3-03A6-477F-91FA-963B1BAF9A97}" type="pres">
      <dgm:prSet presAssocID="{D03F2751-2417-4AB7-B4D4-EBDE67FE4822}" presName="thinLine3" presStyleLbl="callout" presStyleIdx="3" presStyleCnt="22"/>
      <dgm:spPr/>
      <dgm:t>
        <a:bodyPr/>
        <a:lstStyle/>
        <a:p>
          <a:endParaRPr lang="es-ES"/>
        </a:p>
      </dgm:t>
    </dgm:pt>
    <dgm:pt modelId="{605A88E6-35FE-4035-B3A4-8EF6C4E880DF}" type="pres">
      <dgm:prSet presAssocID="{F59C8066-A0F7-41F0-BAE0-E27D2A08861A}" presName="horz3" presStyleCnt="0"/>
      <dgm:spPr/>
      <dgm:t>
        <a:bodyPr/>
        <a:lstStyle/>
        <a:p>
          <a:endParaRPr lang="es-ES"/>
        </a:p>
      </dgm:t>
    </dgm:pt>
    <dgm:pt modelId="{F6AE7ED7-7ACD-4884-B68D-3E2A434EEBC7}" type="pres">
      <dgm:prSet presAssocID="{F59C8066-A0F7-41F0-BAE0-E27D2A08861A}" presName="horzSpace3" presStyleCnt="0"/>
      <dgm:spPr/>
      <dgm:t>
        <a:bodyPr/>
        <a:lstStyle/>
        <a:p>
          <a:endParaRPr lang="es-ES"/>
        </a:p>
      </dgm:t>
    </dgm:pt>
    <dgm:pt modelId="{048ED090-9D40-4534-8469-481281B2DB21}" type="pres">
      <dgm:prSet presAssocID="{F59C8066-A0F7-41F0-BAE0-E27D2A08861A}" presName="tx3" presStyleLbl="revTx" presStyleIdx="7" presStyleCnt="29"/>
      <dgm:spPr/>
      <dgm:t>
        <a:bodyPr/>
        <a:lstStyle/>
        <a:p>
          <a:endParaRPr lang="es-ES"/>
        </a:p>
      </dgm:t>
    </dgm:pt>
    <dgm:pt modelId="{A1B64E14-29B8-459C-AA89-760BEFF2CCE6}" type="pres">
      <dgm:prSet presAssocID="{F59C8066-A0F7-41F0-BAE0-E27D2A08861A}" presName="vert3" presStyleCnt="0"/>
      <dgm:spPr/>
      <dgm:t>
        <a:bodyPr/>
        <a:lstStyle/>
        <a:p>
          <a:endParaRPr lang="es-ES"/>
        </a:p>
      </dgm:t>
    </dgm:pt>
    <dgm:pt modelId="{5234D515-3F55-43E2-BA47-0B92C7C59A6E}" type="pres">
      <dgm:prSet presAssocID="{3EED6481-5AC0-427A-8714-872062970767}" presName="thinLine3" presStyleLbl="callout" presStyleIdx="4" presStyleCnt="22"/>
      <dgm:spPr/>
      <dgm:t>
        <a:bodyPr/>
        <a:lstStyle/>
        <a:p>
          <a:endParaRPr lang="es-ES"/>
        </a:p>
      </dgm:t>
    </dgm:pt>
    <dgm:pt modelId="{1C08C06B-5F25-4EB3-A818-BF27AE2A36AB}" type="pres">
      <dgm:prSet presAssocID="{F3508894-F050-47C4-A162-DF235368FD09}" presName="horz3" presStyleCnt="0"/>
      <dgm:spPr/>
      <dgm:t>
        <a:bodyPr/>
        <a:lstStyle/>
        <a:p>
          <a:endParaRPr lang="es-ES"/>
        </a:p>
      </dgm:t>
    </dgm:pt>
    <dgm:pt modelId="{1F61D6B0-7285-416C-BAC6-E9CC9D3233AB}" type="pres">
      <dgm:prSet presAssocID="{F3508894-F050-47C4-A162-DF235368FD09}" presName="horzSpace3" presStyleCnt="0"/>
      <dgm:spPr/>
      <dgm:t>
        <a:bodyPr/>
        <a:lstStyle/>
        <a:p>
          <a:endParaRPr lang="es-ES"/>
        </a:p>
      </dgm:t>
    </dgm:pt>
    <dgm:pt modelId="{75A5B4F7-CBE2-4386-8D50-BF3B4EE45DB2}" type="pres">
      <dgm:prSet presAssocID="{F3508894-F050-47C4-A162-DF235368FD09}" presName="tx3" presStyleLbl="revTx" presStyleIdx="8" presStyleCnt="29"/>
      <dgm:spPr/>
      <dgm:t>
        <a:bodyPr/>
        <a:lstStyle/>
        <a:p>
          <a:endParaRPr lang="es-ES"/>
        </a:p>
      </dgm:t>
    </dgm:pt>
    <dgm:pt modelId="{700C27AA-906D-4B8F-BC27-898285B9CF0D}" type="pres">
      <dgm:prSet presAssocID="{F3508894-F050-47C4-A162-DF235368FD09}" presName="vert3" presStyleCnt="0"/>
      <dgm:spPr/>
      <dgm:t>
        <a:bodyPr/>
        <a:lstStyle/>
        <a:p>
          <a:endParaRPr lang="es-ES"/>
        </a:p>
      </dgm:t>
    </dgm:pt>
    <dgm:pt modelId="{AC71B304-DF65-4A46-8F28-25845B9EE8AC}" type="pres">
      <dgm:prSet presAssocID="{3564511A-06E7-4EB6-884F-5AE6774FB71B}" presName="thinLine2b" presStyleLbl="callout" presStyleIdx="5" presStyleCnt="22"/>
      <dgm:spPr/>
      <dgm:t>
        <a:bodyPr/>
        <a:lstStyle/>
        <a:p>
          <a:endParaRPr lang="es-ES"/>
        </a:p>
      </dgm:t>
    </dgm:pt>
    <dgm:pt modelId="{A8826CA6-638B-4C3A-813F-0D24444E1C1F}" type="pres">
      <dgm:prSet presAssocID="{3564511A-06E7-4EB6-884F-5AE6774FB71B}" presName="vertSpace2b" presStyleCnt="0"/>
      <dgm:spPr/>
      <dgm:t>
        <a:bodyPr/>
        <a:lstStyle/>
        <a:p>
          <a:endParaRPr lang="es-ES"/>
        </a:p>
      </dgm:t>
    </dgm:pt>
    <dgm:pt modelId="{DC652177-2AF8-45D8-AC44-F0938353DED0}" type="pres">
      <dgm:prSet presAssocID="{4D12BC5D-E05B-4435-9AF9-A3494EEDC151}" presName="horz2" presStyleCnt="0"/>
      <dgm:spPr/>
      <dgm:t>
        <a:bodyPr/>
        <a:lstStyle/>
        <a:p>
          <a:endParaRPr lang="es-ES"/>
        </a:p>
      </dgm:t>
    </dgm:pt>
    <dgm:pt modelId="{9D4593A4-7D79-4CFD-B9DD-3F49A46427E0}" type="pres">
      <dgm:prSet presAssocID="{4D12BC5D-E05B-4435-9AF9-A3494EEDC151}" presName="horzSpace2" presStyleCnt="0"/>
      <dgm:spPr/>
      <dgm:t>
        <a:bodyPr/>
        <a:lstStyle/>
        <a:p>
          <a:endParaRPr lang="es-ES"/>
        </a:p>
      </dgm:t>
    </dgm:pt>
    <dgm:pt modelId="{A66C0E4E-70F2-46AC-B1D5-ECC705D63988}" type="pres">
      <dgm:prSet presAssocID="{4D12BC5D-E05B-4435-9AF9-A3494EEDC151}" presName="tx2" presStyleLbl="revTx" presStyleIdx="9" presStyleCnt="29"/>
      <dgm:spPr/>
      <dgm:t>
        <a:bodyPr/>
        <a:lstStyle/>
        <a:p>
          <a:endParaRPr lang="es-ES"/>
        </a:p>
      </dgm:t>
    </dgm:pt>
    <dgm:pt modelId="{5A2A3EC2-9E74-4DD5-9195-91528748B50E}" type="pres">
      <dgm:prSet presAssocID="{4D12BC5D-E05B-4435-9AF9-A3494EEDC151}" presName="vert2" presStyleCnt="0"/>
      <dgm:spPr/>
      <dgm:t>
        <a:bodyPr/>
        <a:lstStyle/>
        <a:p>
          <a:endParaRPr lang="es-ES"/>
        </a:p>
      </dgm:t>
    </dgm:pt>
    <dgm:pt modelId="{1F660236-E32F-43BE-8FE1-DDA25EB3C6AF}" type="pres">
      <dgm:prSet presAssocID="{5496AB61-E7B3-45E3-B015-2B9AF6C5DC0C}" presName="horz3" presStyleCnt="0"/>
      <dgm:spPr/>
      <dgm:t>
        <a:bodyPr/>
        <a:lstStyle/>
        <a:p>
          <a:endParaRPr lang="es-ES"/>
        </a:p>
      </dgm:t>
    </dgm:pt>
    <dgm:pt modelId="{7CC1A055-AA78-4380-BBE3-5878D598C0BB}" type="pres">
      <dgm:prSet presAssocID="{5496AB61-E7B3-45E3-B015-2B9AF6C5DC0C}" presName="horzSpace3" presStyleCnt="0"/>
      <dgm:spPr/>
      <dgm:t>
        <a:bodyPr/>
        <a:lstStyle/>
        <a:p>
          <a:endParaRPr lang="es-ES"/>
        </a:p>
      </dgm:t>
    </dgm:pt>
    <dgm:pt modelId="{B43D9EDE-B4D7-4817-94C3-784EFD33A5A1}" type="pres">
      <dgm:prSet presAssocID="{5496AB61-E7B3-45E3-B015-2B9AF6C5DC0C}" presName="tx3" presStyleLbl="revTx" presStyleIdx="10" presStyleCnt="29"/>
      <dgm:spPr/>
      <dgm:t>
        <a:bodyPr/>
        <a:lstStyle/>
        <a:p>
          <a:endParaRPr lang="es-ES"/>
        </a:p>
      </dgm:t>
    </dgm:pt>
    <dgm:pt modelId="{E5087F20-9495-482A-A6B1-13B4191E3C2E}" type="pres">
      <dgm:prSet presAssocID="{5496AB61-E7B3-45E3-B015-2B9AF6C5DC0C}" presName="vert3" presStyleCnt="0"/>
      <dgm:spPr/>
      <dgm:t>
        <a:bodyPr/>
        <a:lstStyle/>
        <a:p>
          <a:endParaRPr lang="es-ES"/>
        </a:p>
      </dgm:t>
    </dgm:pt>
    <dgm:pt modelId="{948F90CD-5218-4AED-9663-86660D27BB6A}" type="pres">
      <dgm:prSet presAssocID="{E092185B-6881-4035-A633-A41E9C883655}" presName="thinLine3" presStyleLbl="callout" presStyleIdx="6" presStyleCnt="22"/>
      <dgm:spPr/>
      <dgm:t>
        <a:bodyPr/>
        <a:lstStyle/>
        <a:p>
          <a:endParaRPr lang="es-ES"/>
        </a:p>
      </dgm:t>
    </dgm:pt>
    <dgm:pt modelId="{2BDFC1C4-B232-460A-A230-380942BD02EF}" type="pres">
      <dgm:prSet presAssocID="{E70E989E-D807-4CE6-A0FD-7D0A4A2B4969}" presName="horz3" presStyleCnt="0"/>
      <dgm:spPr/>
      <dgm:t>
        <a:bodyPr/>
        <a:lstStyle/>
        <a:p>
          <a:endParaRPr lang="es-ES"/>
        </a:p>
      </dgm:t>
    </dgm:pt>
    <dgm:pt modelId="{3A28A14D-7740-41AF-A918-7729F22C98B9}" type="pres">
      <dgm:prSet presAssocID="{E70E989E-D807-4CE6-A0FD-7D0A4A2B4969}" presName="horzSpace3" presStyleCnt="0"/>
      <dgm:spPr/>
      <dgm:t>
        <a:bodyPr/>
        <a:lstStyle/>
        <a:p>
          <a:endParaRPr lang="es-ES"/>
        </a:p>
      </dgm:t>
    </dgm:pt>
    <dgm:pt modelId="{75A9F4EC-1BAB-4C11-90C0-E1DDB4272E46}" type="pres">
      <dgm:prSet presAssocID="{E70E989E-D807-4CE6-A0FD-7D0A4A2B4969}" presName="tx3" presStyleLbl="revTx" presStyleIdx="11" presStyleCnt="29"/>
      <dgm:spPr/>
      <dgm:t>
        <a:bodyPr/>
        <a:lstStyle/>
        <a:p>
          <a:endParaRPr lang="es-ES"/>
        </a:p>
      </dgm:t>
    </dgm:pt>
    <dgm:pt modelId="{2490D181-5E3E-4ECB-966F-D23235643EF3}" type="pres">
      <dgm:prSet presAssocID="{E70E989E-D807-4CE6-A0FD-7D0A4A2B4969}" presName="vert3" presStyleCnt="0"/>
      <dgm:spPr/>
      <dgm:t>
        <a:bodyPr/>
        <a:lstStyle/>
        <a:p>
          <a:endParaRPr lang="es-ES"/>
        </a:p>
      </dgm:t>
    </dgm:pt>
    <dgm:pt modelId="{E124F781-E845-4E19-AACC-C2DA59C537E6}" type="pres">
      <dgm:prSet presAssocID="{AD21161D-63F1-4EFF-873C-0AF2795B5115}" presName="thinLine3" presStyleLbl="callout" presStyleIdx="7" presStyleCnt="22"/>
      <dgm:spPr/>
      <dgm:t>
        <a:bodyPr/>
        <a:lstStyle/>
        <a:p>
          <a:endParaRPr lang="es-ES"/>
        </a:p>
      </dgm:t>
    </dgm:pt>
    <dgm:pt modelId="{74DF450C-4BB4-4EED-B580-A737E35C0550}" type="pres">
      <dgm:prSet presAssocID="{BD8CD9EE-99BB-4150-AADF-F4A1948B48B4}" presName="horz3" presStyleCnt="0"/>
      <dgm:spPr/>
      <dgm:t>
        <a:bodyPr/>
        <a:lstStyle/>
        <a:p>
          <a:endParaRPr lang="es-ES"/>
        </a:p>
      </dgm:t>
    </dgm:pt>
    <dgm:pt modelId="{136724FD-38E7-4C71-B7DA-8F350B388B9F}" type="pres">
      <dgm:prSet presAssocID="{BD8CD9EE-99BB-4150-AADF-F4A1948B48B4}" presName="horzSpace3" presStyleCnt="0"/>
      <dgm:spPr/>
      <dgm:t>
        <a:bodyPr/>
        <a:lstStyle/>
        <a:p>
          <a:endParaRPr lang="es-ES"/>
        </a:p>
      </dgm:t>
    </dgm:pt>
    <dgm:pt modelId="{76E70B76-05E4-4275-9E41-1D530BC4A4A7}" type="pres">
      <dgm:prSet presAssocID="{BD8CD9EE-99BB-4150-AADF-F4A1948B48B4}" presName="tx3" presStyleLbl="revTx" presStyleIdx="12" presStyleCnt="29"/>
      <dgm:spPr/>
      <dgm:t>
        <a:bodyPr/>
        <a:lstStyle/>
        <a:p>
          <a:endParaRPr lang="es-ES"/>
        </a:p>
      </dgm:t>
    </dgm:pt>
    <dgm:pt modelId="{1E02DE32-BF3E-40F6-9599-284F2DA4208E}" type="pres">
      <dgm:prSet presAssocID="{BD8CD9EE-99BB-4150-AADF-F4A1948B48B4}" presName="vert3" presStyleCnt="0"/>
      <dgm:spPr/>
      <dgm:t>
        <a:bodyPr/>
        <a:lstStyle/>
        <a:p>
          <a:endParaRPr lang="es-ES"/>
        </a:p>
      </dgm:t>
    </dgm:pt>
    <dgm:pt modelId="{BF40375E-09A8-4C68-9D5A-522A9B8BD805}" type="pres">
      <dgm:prSet presAssocID="{AD42A0AA-AC74-42D7-8FDF-B7C622780EE1}" presName="thinLine3" presStyleLbl="callout" presStyleIdx="8" presStyleCnt="22"/>
      <dgm:spPr/>
      <dgm:t>
        <a:bodyPr/>
        <a:lstStyle/>
        <a:p>
          <a:endParaRPr lang="es-ES"/>
        </a:p>
      </dgm:t>
    </dgm:pt>
    <dgm:pt modelId="{371B212D-0923-45B4-90F9-6FED5224D155}" type="pres">
      <dgm:prSet presAssocID="{57AA23C1-EEB5-455A-BBED-B4D30EBF0EDB}" presName="horz3" presStyleCnt="0"/>
      <dgm:spPr/>
      <dgm:t>
        <a:bodyPr/>
        <a:lstStyle/>
        <a:p>
          <a:endParaRPr lang="es-ES"/>
        </a:p>
      </dgm:t>
    </dgm:pt>
    <dgm:pt modelId="{DCE06B7D-77EE-4EA9-894A-280F9147C027}" type="pres">
      <dgm:prSet presAssocID="{57AA23C1-EEB5-455A-BBED-B4D30EBF0EDB}" presName="horzSpace3" presStyleCnt="0"/>
      <dgm:spPr/>
      <dgm:t>
        <a:bodyPr/>
        <a:lstStyle/>
        <a:p>
          <a:endParaRPr lang="es-ES"/>
        </a:p>
      </dgm:t>
    </dgm:pt>
    <dgm:pt modelId="{744E45C3-C031-4311-AFB0-00EBCB26F25F}" type="pres">
      <dgm:prSet presAssocID="{57AA23C1-EEB5-455A-BBED-B4D30EBF0EDB}" presName="tx3" presStyleLbl="revTx" presStyleIdx="13" presStyleCnt="29"/>
      <dgm:spPr/>
      <dgm:t>
        <a:bodyPr/>
        <a:lstStyle/>
        <a:p>
          <a:endParaRPr lang="es-ES"/>
        </a:p>
      </dgm:t>
    </dgm:pt>
    <dgm:pt modelId="{CC6C2675-7247-4B5D-81CF-FEC5BA0802AB}" type="pres">
      <dgm:prSet presAssocID="{57AA23C1-EEB5-455A-BBED-B4D30EBF0EDB}" presName="vert3" presStyleCnt="0"/>
      <dgm:spPr/>
      <dgm:t>
        <a:bodyPr/>
        <a:lstStyle/>
        <a:p>
          <a:endParaRPr lang="es-ES"/>
        </a:p>
      </dgm:t>
    </dgm:pt>
    <dgm:pt modelId="{BEDAD852-B916-4126-B9AD-B9736844EFCE}" type="pres">
      <dgm:prSet presAssocID="{4D12BC5D-E05B-4435-9AF9-A3494EEDC151}" presName="thinLine2b" presStyleLbl="callout" presStyleIdx="9" presStyleCnt="22"/>
      <dgm:spPr/>
      <dgm:t>
        <a:bodyPr/>
        <a:lstStyle/>
        <a:p>
          <a:endParaRPr lang="es-ES"/>
        </a:p>
      </dgm:t>
    </dgm:pt>
    <dgm:pt modelId="{11C816E4-7D00-4A19-AEBC-AC6D13251C29}" type="pres">
      <dgm:prSet presAssocID="{4D12BC5D-E05B-4435-9AF9-A3494EEDC151}" presName="vertSpace2b" presStyleCnt="0"/>
      <dgm:spPr/>
      <dgm:t>
        <a:bodyPr/>
        <a:lstStyle/>
        <a:p>
          <a:endParaRPr lang="es-ES"/>
        </a:p>
      </dgm:t>
    </dgm:pt>
    <dgm:pt modelId="{232D25DE-BAC7-4DC6-AA7D-C56EBF4C9EDB}" type="pres">
      <dgm:prSet presAssocID="{0236DE3E-F75C-424D-9BEA-222F5550AA8A}" presName="horz2" presStyleCnt="0"/>
      <dgm:spPr/>
      <dgm:t>
        <a:bodyPr/>
        <a:lstStyle/>
        <a:p>
          <a:endParaRPr lang="es-ES"/>
        </a:p>
      </dgm:t>
    </dgm:pt>
    <dgm:pt modelId="{C6064083-CB89-4BBA-9794-EAD7D80D4A96}" type="pres">
      <dgm:prSet presAssocID="{0236DE3E-F75C-424D-9BEA-222F5550AA8A}" presName="horzSpace2" presStyleCnt="0"/>
      <dgm:spPr/>
      <dgm:t>
        <a:bodyPr/>
        <a:lstStyle/>
        <a:p>
          <a:endParaRPr lang="es-ES"/>
        </a:p>
      </dgm:t>
    </dgm:pt>
    <dgm:pt modelId="{EDFF4ADD-41F9-49A7-BA20-6E4967CD6CAC}" type="pres">
      <dgm:prSet presAssocID="{0236DE3E-F75C-424D-9BEA-222F5550AA8A}" presName="tx2" presStyleLbl="revTx" presStyleIdx="14" presStyleCnt="29"/>
      <dgm:spPr/>
      <dgm:t>
        <a:bodyPr/>
        <a:lstStyle/>
        <a:p>
          <a:endParaRPr lang="es-ES"/>
        </a:p>
      </dgm:t>
    </dgm:pt>
    <dgm:pt modelId="{694C8E5F-BC18-40EF-85BC-ACA2F6B0397C}" type="pres">
      <dgm:prSet presAssocID="{0236DE3E-F75C-424D-9BEA-222F5550AA8A}" presName="vert2" presStyleCnt="0"/>
      <dgm:spPr/>
      <dgm:t>
        <a:bodyPr/>
        <a:lstStyle/>
        <a:p>
          <a:endParaRPr lang="es-ES"/>
        </a:p>
      </dgm:t>
    </dgm:pt>
    <dgm:pt modelId="{3280B54D-A141-422A-BF6B-A9D07879D143}" type="pres">
      <dgm:prSet presAssocID="{3ADD06B3-14EA-44C4-A95C-ED54ABEE32FC}" presName="horz3" presStyleCnt="0"/>
      <dgm:spPr/>
      <dgm:t>
        <a:bodyPr/>
        <a:lstStyle/>
        <a:p>
          <a:endParaRPr lang="es-ES"/>
        </a:p>
      </dgm:t>
    </dgm:pt>
    <dgm:pt modelId="{68CA76AA-8304-4B43-9662-A6E4F5582E1F}" type="pres">
      <dgm:prSet presAssocID="{3ADD06B3-14EA-44C4-A95C-ED54ABEE32FC}" presName="horzSpace3" presStyleCnt="0"/>
      <dgm:spPr/>
      <dgm:t>
        <a:bodyPr/>
        <a:lstStyle/>
        <a:p>
          <a:endParaRPr lang="es-ES"/>
        </a:p>
      </dgm:t>
    </dgm:pt>
    <dgm:pt modelId="{0981ACB8-D3FE-4A92-B5EA-E95ED3D6A6D1}" type="pres">
      <dgm:prSet presAssocID="{3ADD06B3-14EA-44C4-A95C-ED54ABEE32FC}" presName="tx3" presStyleLbl="revTx" presStyleIdx="15" presStyleCnt="29"/>
      <dgm:spPr/>
      <dgm:t>
        <a:bodyPr/>
        <a:lstStyle/>
        <a:p>
          <a:endParaRPr lang="es-ES"/>
        </a:p>
      </dgm:t>
    </dgm:pt>
    <dgm:pt modelId="{4D643447-02AA-42AA-AD01-EC66F74364E7}" type="pres">
      <dgm:prSet presAssocID="{3ADD06B3-14EA-44C4-A95C-ED54ABEE32FC}" presName="vert3" presStyleCnt="0"/>
      <dgm:spPr/>
      <dgm:t>
        <a:bodyPr/>
        <a:lstStyle/>
        <a:p>
          <a:endParaRPr lang="es-ES"/>
        </a:p>
      </dgm:t>
    </dgm:pt>
    <dgm:pt modelId="{2E1F170F-EC35-418C-9BF3-EE1D52160D0E}" type="pres">
      <dgm:prSet presAssocID="{3A907E3E-C51E-4F8F-A9D5-D9EEEDD11836}" presName="thinLine3" presStyleLbl="callout" presStyleIdx="10" presStyleCnt="22"/>
      <dgm:spPr/>
      <dgm:t>
        <a:bodyPr/>
        <a:lstStyle/>
        <a:p>
          <a:endParaRPr lang="es-ES"/>
        </a:p>
      </dgm:t>
    </dgm:pt>
    <dgm:pt modelId="{F30EA5B0-2ADE-447A-8D7E-7BDD96164890}" type="pres">
      <dgm:prSet presAssocID="{010A51A5-4A15-4CE9-B90F-271949F25C79}" presName="horz3" presStyleCnt="0"/>
      <dgm:spPr/>
      <dgm:t>
        <a:bodyPr/>
        <a:lstStyle/>
        <a:p>
          <a:endParaRPr lang="es-ES"/>
        </a:p>
      </dgm:t>
    </dgm:pt>
    <dgm:pt modelId="{2A5874B9-A28C-4DBF-B4EA-61E3975033DF}" type="pres">
      <dgm:prSet presAssocID="{010A51A5-4A15-4CE9-B90F-271949F25C79}" presName="horzSpace3" presStyleCnt="0"/>
      <dgm:spPr/>
      <dgm:t>
        <a:bodyPr/>
        <a:lstStyle/>
        <a:p>
          <a:endParaRPr lang="es-ES"/>
        </a:p>
      </dgm:t>
    </dgm:pt>
    <dgm:pt modelId="{1E5B282B-56EC-481D-948E-69777773B5E0}" type="pres">
      <dgm:prSet presAssocID="{010A51A5-4A15-4CE9-B90F-271949F25C79}" presName="tx3" presStyleLbl="revTx" presStyleIdx="16" presStyleCnt="29"/>
      <dgm:spPr/>
      <dgm:t>
        <a:bodyPr/>
        <a:lstStyle/>
        <a:p>
          <a:endParaRPr lang="es-ES"/>
        </a:p>
      </dgm:t>
    </dgm:pt>
    <dgm:pt modelId="{BAE1C61A-889D-4341-8F97-6D2A8650F712}" type="pres">
      <dgm:prSet presAssocID="{010A51A5-4A15-4CE9-B90F-271949F25C79}" presName="vert3" presStyleCnt="0"/>
      <dgm:spPr/>
      <dgm:t>
        <a:bodyPr/>
        <a:lstStyle/>
        <a:p>
          <a:endParaRPr lang="es-ES"/>
        </a:p>
      </dgm:t>
    </dgm:pt>
    <dgm:pt modelId="{A4186407-229D-4869-805D-7F7E1DD17B5F}" type="pres">
      <dgm:prSet presAssocID="{BE66B73B-FCF4-4572-916B-7241F237E268}" presName="thinLine3" presStyleLbl="callout" presStyleIdx="11" presStyleCnt="22"/>
      <dgm:spPr/>
      <dgm:t>
        <a:bodyPr/>
        <a:lstStyle/>
        <a:p>
          <a:endParaRPr lang="es-ES"/>
        </a:p>
      </dgm:t>
    </dgm:pt>
    <dgm:pt modelId="{614CC11D-B329-44F0-9A1C-D31AF7DEDA7F}" type="pres">
      <dgm:prSet presAssocID="{999B8F71-B77D-4F3B-B1AF-4C19F48DA597}" presName="horz3" presStyleCnt="0"/>
      <dgm:spPr/>
      <dgm:t>
        <a:bodyPr/>
        <a:lstStyle/>
        <a:p>
          <a:endParaRPr lang="es-ES"/>
        </a:p>
      </dgm:t>
    </dgm:pt>
    <dgm:pt modelId="{0CFC3413-ABEC-4131-B90B-C66048B6842D}" type="pres">
      <dgm:prSet presAssocID="{999B8F71-B77D-4F3B-B1AF-4C19F48DA597}" presName="horzSpace3" presStyleCnt="0"/>
      <dgm:spPr/>
      <dgm:t>
        <a:bodyPr/>
        <a:lstStyle/>
        <a:p>
          <a:endParaRPr lang="es-ES"/>
        </a:p>
      </dgm:t>
    </dgm:pt>
    <dgm:pt modelId="{51D15440-E18F-4A79-ACBC-60DE139FA6FA}" type="pres">
      <dgm:prSet presAssocID="{999B8F71-B77D-4F3B-B1AF-4C19F48DA597}" presName="tx3" presStyleLbl="revTx" presStyleIdx="17" presStyleCnt="29"/>
      <dgm:spPr/>
      <dgm:t>
        <a:bodyPr/>
        <a:lstStyle/>
        <a:p>
          <a:endParaRPr lang="es-ES"/>
        </a:p>
      </dgm:t>
    </dgm:pt>
    <dgm:pt modelId="{AFDFBC50-5318-4FF0-930A-89F6514827E2}" type="pres">
      <dgm:prSet presAssocID="{999B8F71-B77D-4F3B-B1AF-4C19F48DA597}" presName="vert3" presStyleCnt="0"/>
      <dgm:spPr/>
      <dgm:t>
        <a:bodyPr/>
        <a:lstStyle/>
        <a:p>
          <a:endParaRPr lang="es-ES"/>
        </a:p>
      </dgm:t>
    </dgm:pt>
    <dgm:pt modelId="{29A17514-01F6-47FF-BBE6-D4477F2BD2DB}" type="pres">
      <dgm:prSet presAssocID="{D15C6C09-3A8E-4C5F-9B50-A93944AA1AC9}" presName="thinLine3" presStyleLbl="callout" presStyleIdx="12" presStyleCnt="22"/>
      <dgm:spPr/>
      <dgm:t>
        <a:bodyPr/>
        <a:lstStyle/>
        <a:p>
          <a:endParaRPr lang="es-ES"/>
        </a:p>
      </dgm:t>
    </dgm:pt>
    <dgm:pt modelId="{D26A10D6-FBD4-45F3-9462-E1C9D1C718E8}" type="pres">
      <dgm:prSet presAssocID="{39BC7A17-CD79-4E89-8FB5-B3A0BB007CE4}" presName="horz3" presStyleCnt="0"/>
      <dgm:spPr/>
      <dgm:t>
        <a:bodyPr/>
        <a:lstStyle/>
        <a:p>
          <a:endParaRPr lang="es-ES"/>
        </a:p>
      </dgm:t>
    </dgm:pt>
    <dgm:pt modelId="{7E07CFEB-9DD8-4C1F-A5EA-A550C084D9FE}" type="pres">
      <dgm:prSet presAssocID="{39BC7A17-CD79-4E89-8FB5-B3A0BB007CE4}" presName="horzSpace3" presStyleCnt="0"/>
      <dgm:spPr/>
      <dgm:t>
        <a:bodyPr/>
        <a:lstStyle/>
        <a:p>
          <a:endParaRPr lang="es-ES"/>
        </a:p>
      </dgm:t>
    </dgm:pt>
    <dgm:pt modelId="{FCBC0E27-3A78-4709-8272-BE199185183C}" type="pres">
      <dgm:prSet presAssocID="{39BC7A17-CD79-4E89-8FB5-B3A0BB007CE4}" presName="tx3" presStyleLbl="revTx" presStyleIdx="18" presStyleCnt="29"/>
      <dgm:spPr/>
      <dgm:t>
        <a:bodyPr/>
        <a:lstStyle/>
        <a:p>
          <a:endParaRPr lang="es-ES"/>
        </a:p>
      </dgm:t>
    </dgm:pt>
    <dgm:pt modelId="{902C8E29-8162-435A-8FBB-11643BEE30C2}" type="pres">
      <dgm:prSet presAssocID="{39BC7A17-CD79-4E89-8FB5-B3A0BB007CE4}" presName="vert3" presStyleCnt="0"/>
      <dgm:spPr/>
      <dgm:t>
        <a:bodyPr/>
        <a:lstStyle/>
        <a:p>
          <a:endParaRPr lang="es-ES"/>
        </a:p>
      </dgm:t>
    </dgm:pt>
    <dgm:pt modelId="{D195D57E-6F56-4703-B1CB-943C9BD6BCC3}" type="pres">
      <dgm:prSet presAssocID="{0236DE3E-F75C-424D-9BEA-222F5550AA8A}" presName="thinLine2b" presStyleLbl="callout" presStyleIdx="13" presStyleCnt="22"/>
      <dgm:spPr/>
      <dgm:t>
        <a:bodyPr/>
        <a:lstStyle/>
        <a:p>
          <a:endParaRPr lang="es-ES"/>
        </a:p>
      </dgm:t>
    </dgm:pt>
    <dgm:pt modelId="{8E7A7D58-6AA8-4E0A-A6E8-8FF5501250EE}" type="pres">
      <dgm:prSet presAssocID="{0236DE3E-F75C-424D-9BEA-222F5550AA8A}" presName="vertSpace2b" presStyleCnt="0"/>
      <dgm:spPr/>
      <dgm:t>
        <a:bodyPr/>
        <a:lstStyle/>
        <a:p>
          <a:endParaRPr lang="es-ES"/>
        </a:p>
      </dgm:t>
    </dgm:pt>
    <dgm:pt modelId="{8C70116C-14D3-434A-AD31-5B428CCE74C8}" type="pres">
      <dgm:prSet presAssocID="{13EEE714-652C-4878-9599-F48B2E18B6EA}" presName="horz2" presStyleCnt="0"/>
      <dgm:spPr/>
      <dgm:t>
        <a:bodyPr/>
        <a:lstStyle/>
        <a:p>
          <a:endParaRPr lang="es-ES"/>
        </a:p>
      </dgm:t>
    </dgm:pt>
    <dgm:pt modelId="{9FD224D0-B9DB-42DF-ABAC-5432438F1088}" type="pres">
      <dgm:prSet presAssocID="{13EEE714-652C-4878-9599-F48B2E18B6EA}" presName="horzSpace2" presStyleCnt="0"/>
      <dgm:spPr/>
      <dgm:t>
        <a:bodyPr/>
        <a:lstStyle/>
        <a:p>
          <a:endParaRPr lang="es-ES"/>
        </a:p>
      </dgm:t>
    </dgm:pt>
    <dgm:pt modelId="{776AD598-A9DE-4E8E-A2C1-4707BC85330D}" type="pres">
      <dgm:prSet presAssocID="{13EEE714-652C-4878-9599-F48B2E18B6EA}" presName="tx2" presStyleLbl="revTx" presStyleIdx="19" presStyleCnt="29"/>
      <dgm:spPr/>
      <dgm:t>
        <a:bodyPr/>
        <a:lstStyle/>
        <a:p>
          <a:endParaRPr lang="es-ES"/>
        </a:p>
      </dgm:t>
    </dgm:pt>
    <dgm:pt modelId="{BF472A59-71FB-4E02-B392-957456A54B57}" type="pres">
      <dgm:prSet presAssocID="{13EEE714-652C-4878-9599-F48B2E18B6EA}" presName="vert2" presStyleCnt="0"/>
      <dgm:spPr/>
      <dgm:t>
        <a:bodyPr/>
        <a:lstStyle/>
        <a:p>
          <a:endParaRPr lang="es-ES"/>
        </a:p>
      </dgm:t>
    </dgm:pt>
    <dgm:pt modelId="{AFD4D239-5E86-4591-86B4-1D8FD7592141}" type="pres">
      <dgm:prSet presAssocID="{9799A238-DBA6-4B92-AD44-938F6284EFBD}" presName="horz3" presStyleCnt="0"/>
      <dgm:spPr/>
      <dgm:t>
        <a:bodyPr/>
        <a:lstStyle/>
        <a:p>
          <a:endParaRPr lang="es-ES"/>
        </a:p>
      </dgm:t>
    </dgm:pt>
    <dgm:pt modelId="{5381D063-E7FC-4471-8983-6174096447D1}" type="pres">
      <dgm:prSet presAssocID="{9799A238-DBA6-4B92-AD44-938F6284EFBD}" presName="horzSpace3" presStyleCnt="0"/>
      <dgm:spPr/>
      <dgm:t>
        <a:bodyPr/>
        <a:lstStyle/>
        <a:p>
          <a:endParaRPr lang="es-ES"/>
        </a:p>
      </dgm:t>
    </dgm:pt>
    <dgm:pt modelId="{11A8CAEC-4134-4BAC-9436-0343F7E1AE9D}" type="pres">
      <dgm:prSet presAssocID="{9799A238-DBA6-4B92-AD44-938F6284EFBD}" presName="tx3" presStyleLbl="revTx" presStyleIdx="20" presStyleCnt="29"/>
      <dgm:spPr/>
      <dgm:t>
        <a:bodyPr/>
        <a:lstStyle/>
        <a:p>
          <a:endParaRPr lang="es-ES"/>
        </a:p>
      </dgm:t>
    </dgm:pt>
    <dgm:pt modelId="{57CD5262-9082-4363-8DA2-9E8DBB40D961}" type="pres">
      <dgm:prSet presAssocID="{9799A238-DBA6-4B92-AD44-938F6284EFBD}" presName="vert3" presStyleCnt="0"/>
      <dgm:spPr/>
      <dgm:t>
        <a:bodyPr/>
        <a:lstStyle/>
        <a:p>
          <a:endParaRPr lang="es-ES"/>
        </a:p>
      </dgm:t>
    </dgm:pt>
    <dgm:pt modelId="{7305D8A8-87E3-4526-AA98-0571158B09B0}" type="pres">
      <dgm:prSet presAssocID="{D8E72103-257B-4219-924F-F961BDE434EB}" presName="thinLine3" presStyleLbl="callout" presStyleIdx="14" presStyleCnt="22"/>
      <dgm:spPr/>
      <dgm:t>
        <a:bodyPr/>
        <a:lstStyle/>
        <a:p>
          <a:endParaRPr lang="es-ES"/>
        </a:p>
      </dgm:t>
    </dgm:pt>
    <dgm:pt modelId="{761CE88D-8B01-49F9-96D7-FACA02CD8A89}" type="pres">
      <dgm:prSet presAssocID="{21D8B1D8-A560-48D3-9309-B14EA8919194}" presName="horz3" presStyleCnt="0"/>
      <dgm:spPr/>
      <dgm:t>
        <a:bodyPr/>
        <a:lstStyle/>
        <a:p>
          <a:endParaRPr lang="es-ES"/>
        </a:p>
      </dgm:t>
    </dgm:pt>
    <dgm:pt modelId="{F57A6D11-7264-4400-AA00-9FB06B5D5A0B}" type="pres">
      <dgm:prSet presAssocID="{21D8B1D8-A560-48D3-9309-B14EA8919194}" presName="horzSpace3" presStyleCnt="0"/>
      <dgm:spPr/>
      <dgm:t>
        <a:bodyPr/>
        <a:lstStyle/>
        <a:p>
          <a:endParaRPr lang="es-ES"/>
        </a:p>
      </dgm:t>
    </dgm:pt>
    <dgm:pt modelId="{7FD1AFF0-17A9-4867-9B4B-E59EC701AE6E}" type="pres">
      <dgm:prSet presAssocID="{21D8B1D8-A560-48D3-9309-B14EA8919194}" presName="tx3" presStyleLbl="revTx" presStyleIdx="21" presStyleCnt="29"/>
      <dgm:spPr/>
      <dgm:t>
        <a:bodyPr/>
        <a:lstStyle/>
        <a:p>
          <a:endParaRPr lang="es-ES"/>
        </a:p>
      </dgm:t>
    </dgm:pt>
    <dgm:pt modelId="{DC22C86F-0FAC-437E-A66F-80080B1DDEDF}" type="pres">
      <dgm:prSet presAssocID="{21D8B1D8-A560-48D3-9309-B14EA8919194}" presName="vert3" presStyleCnt="0"/>
      <dgm:spPr/>
      <dgm:t>
        <a:bodyPr/>
        <a:lstStyle/>
        <a:p>
          <a:endParaRPr lang="es-ES"/>
        </a:p>
      </dgm:t>
    </dgm:pt>
    <dgm:pt modelId="{3066EF01-C62D-41D1-93A9-224004660350}" type="pres">
      <dgm:prSet presAssocID="{277E029C-72C5-414E-85CE-BB81E12F7A47}" presName="thinLine3" presStyleLbl="callout" presStyleIdx="15" presStyleCnt="22"/>
      <dgm:spPr/>
      <dgm:t>
        <a:bodyPr/>
        <a:lstStyle/>
        <a:p>
          <a:endParaRPr lang="es-ES"/>
        </a:p>
      </dgm:t>
    </dgm:pt>
    <dgm:pt modelId="{19FBC8C4-5018-4F9E-8C8B-67C49BE7DAC5}" type="pres">
      <dgm:prSet presAssocID="{AC87A251-C83A-42D2-B5BC-2560C41001A9}" presName="horz3" presStyleCnt="0"/>
      <dgm:spPr/>
      <dgm:t>
        <a:bodyPr/>
        <a:lstStyle/>
        <a:p>
          <a:endParaRPr lang="es-ES"/>
        </a:p>
      </dgm:t>
    </dgm:pt>
    <dgm:pt modelId="{22AD3A42-585B-416D-B5DC-43FB97806FB1}" type="pres">
      <dgm:prSet presAssocID="{AC87A251-C83A-42D2-B5BC-2560C41001A9}" presName="horzSpace3" presStyleCnt="0"/>
      <dgm:spPr/>
      <dgm:t>
        <a:bodyPr/>
        <a:lstStyle/>
        <a:p>
          <a:endParaRPr lang="es-ES"/>
        </a:p>
      </dgm:t>
    </dgm:pt>
    <dgm:pt modelId="{70430B2C-CD9E-46C1-958D-BFF2C4FE2D26}" type="pres">
      <dgm:prSet presAssocID="{AC87A251-C83A-42D2-B5BC-2560C41001A9}" presName="tx3" presStyleLbl="revTx" presStyleIdx="22" presStyleCnt="29"/>
      <dgm:spPr/>
      <dgm:t>
        <a:bodyPr/>
        <a:lstStyle/>
        <a:p>
          <a:endParaRPr lang="es-ES"/>
        </a:p>
      </dgm:t>
    </dgm:pt>
    <dgm:pt modelId="{9ED481FE-A34A-411F-B863-4775E000F089}" type="pres">
      <dgm:prSet presAssocID="{AC87A251-C83A-42D2-B5BC-2560C41001A9}" presName="vert3" presStyleCnt="0"/>
      <dgm:spPr/>
      <dgm:t>
        <a:bodyPr/>
        <a:lstStyle/>
        <a:p>
          <a:endParaRPr lang="es-ES"/>
        </a:p>
      </dgm:t>
    </dgm:pt>
    <dgm:pt modelId="{E4772FAE-4D73-4BD8-8AC3-A24D163B2965}" type="pres">
      <dgm:prSet presAssocID="{B4367D13-8C91-49E8-B224-924338801DFE}" presName="thinLine3" presStyleLbl="callout" presStyleIdx="16" presStyleCnt="22"/>
      <dgm:spPr/>
      <dgm:t>
        <a:bodyPr/>
        <a:lstStyle/>
        <a:p>
          <a:endParaRPr lang="es-ES"/>
        </a:p>
      </dgm:t>
    </dgm:pt>
    <dgm:pt modelId="{1CB5C204-32CF-4727-90A8-DF5D4B2037F1}" type="pres">
      <dgm:prSet presAssocID="{2064F3DE-01BD-479A-933A-FA68E2A0F1FE}" presName="horz3" presStyleCnt="0"/>
      <dgm:spPr/>
      <dgm:t>
        <a:bodyPr/>
        <a:lstStyle/>
        <a:p>
          <a:endParaRPr lang="es-ES"/>
        </a:p>
      </dgm:t>
    </dgm:pt>
    <dgm:pt modelId="{309BD871-F205-4557-9C34-A3C5ECE9D5D3}" type="pres">
      <dgm:prSet presAssocID="{2064F3DE-01BD-479A-933A-FA68E2A0F1FE}" presName="horzSpace3" presStyleCnt="0"/>
      <dgm:spPr/>
      <dgm:t>
        <a:bodyPr/>
        <a:lstStyle/>
        <a:p>
          <a:endParaRPr lang="es-ES"/>
        </a:p>
      </dgm:t>
    </dgm:pt>
    <dgm:pt modelId="{6E463CC6-5E6E-4E41-A5B4-043E41368180}" type="pres">
      <dgm:prSet presAssocID="{2064F3DE-01BD-479A-933A-FA68E2A0F1FE}" presName="tx3" presStyleLbl="revTx" presStyleIdx="23" presStyleCnt="29"/>
      <dgm:spPr/>
      <dgm:t>
        <a:bodyPr/>
        <a:lstStyle/>
        <a:p>
          <a:endParaRPr lang="es-ES"/>
        </a:p>
      </dgm:t>
    </dgm:pt>
    <dgm:pt modelId="{000FBC9C-7A68-4919-8B54-E9C52867CF30}" type="pres">
      <dgm:prSet presAssocID="{2064F3DE-01BD-479A-933A-FA68E2A0F1FE}" presName="vert3" presStyleCnt="0"/>
      <dgm:spPr/>
      <dgm:t>
        <a:bodyPr/>
        <a:lstStyle/>
        <a:p>
          <a:endParaRPr lang="es-ES"/>
        </a:p>
      </dgm:t>
    </dgm:pt>
    <dgm:pt modelId="{2857728E-7448-4A62-98F6-7970D7F24605}" type="pres">
      <dgm:prSet presAssocID="{13EEE714-652C-4878-9599-F48B2E18B6EA}" presName="thinLine2b" presStyleLbl="callout" presStyleIdx="17" presStyleCnt="22"/>
      <dgm:spPr/>
      <dgm:t>
        <a:bodyPr/>
        <a:lstStyle/>
        <a:p>
          <a:endParaRPr lang="es-ES"/>
        </a:p>
      </dgm:t>
    </dgm:pt>
    <dgm:pt modelId="{60B155B4-27D2-488E-AA58-1BFE88C43D5A}" type="pres">
      <dgm:prSet presAssocID="{13EEE714-652C-4878-9599-F48B2E18B6EA}" presName="vertSpace2b" presStyleCnt="0"/>
      <dgm:spPr/>
      <dgm:t>
        <a:bodyPr/>
        <a:lstStyle/>
        <a:p>
          <a:endParaRPr lang="es-ES"/>
        </a:p>
      </dgm:t>
    </dgm:pt>
    <dgm:pt modelId="{43BED95A-F2BB-4C41-B85B-D516703A8851}" type="pres">
      <dgm:prSet presAssocID="{A9176C50-9BB7-40FF-8F7B-1AE55C221734}" presName="horz2" presStyleCnt="0"/>
      <dgm:spPr/>
      <dgm:t>
        <a:bodyPr/>
        <a:lstStyle/>
        <a:p>
          <a:endParaRPr lang="es-ES"/>
        </a:p>
      </dgm:t>
    </dgm:pt>
    <dgm:pt modelId="{8FE0E2FD-7F2B-4F86-853F-C53F2EF791F7}" type="pres">
      <dgm:prSet presAssocID="{A9176C50-9BB7-40FF-8F7B-1AE55C221734}" presName="horzSpace2" presStyleCnt="0"/>
      <dgm:spPr/>
      <dgm:t>
        <a:bodyPr/>
        <a:lstStyle/>
        <a:p>
          <a:endParaRPr lang="es-ES"/>
        </a:p>
      </dgm:t>
    </dgm:pt>
    <dgm:pt modelId="{47CD7DBB-75DC-4C92-BC06-B8EC1978304C}" type="pres">
      <dgm:prSet presAssocID="{A9176C50-9BB7-40FF-8F7B-1AE55C221734}" presName="tx2" presStyleLbl="revTx" presStyleIdx="24" presStyleCnt="29"/>
      <dgm:spPr/>
      <dgm:t>
        <a:bodyPr/>
        <a:lstStyle/>
        <a:p>
          <a:endParaRPr lang="es-ES"/>
        </a:p>
      </dgm:t>
    </dgm:pt>
    <dgm:pt modelId="{3F1F59BF-ACA6-474B-BE03-5BE0B06C49B8}" type="pres">
      <dgm:prSet presAssocID="{A9176C50-9BB7-40FF-8F7B-1AE55C221734}" presName="vert2" presStyleCnt="0"/>
      <dgm:spPr/>
      <dgm:t>
        <a:bodyPr/>
        <a:lstStyle/>
        <a:p>
          <a:endParaRPr lang="es-ES"/>
        </a:p>
      </dgm:t>
    </dgm:pt>
    <dgm:pt modelId="{8A1DB672-3EAD-4540-B7B2-363F0C3C026A}" type="pres">
      <dgm:prSet presAssocID="{8C90F41C-44A1-4E6C-9F38-339209C79D1C}" presName="horz3" presStyleCnt="0"/>
      <dgm:spPr/>
      <dgm:t>
        <a:bodyPr/>
        <a:lstStyle/>
        <a:p>
          <a:endParaRPr lang="es-ES"/>
        </a:p>
      </dgm:t>
    </dgm:pt>
    <dgm:pt modelId="{710897D3-0494-4E36-85C5-6722FDD9A070}" type="pres">
      <dgm:prSet presAssocID="{8C90F41C-44A1-4E6C-9F38-339209C79D1C}" presName="horzSpace3" presStyleCnt="0"/>
      <dgm:spPr/>
      <dgm:t>
        <a:bodyPr/>
        <a:lstStyle/>
        <a:p>
          <a:endParaRPr lang="es-ES"/>
        </a:p>
      </dgm:t>
    </dgm:pt>
    <dgm:pt modelId="{9B45ED12-2817-453A-8405-AB0962614606}" type="pres">
      <dgm:prSet presAssocID="{8C90F41C-44A1-4E6C-9F38-339209C79D1C}" presName="tx3" presStyleLbl="revTx" presStyleIdx="25" presStyleCnt="29"/>
      <dgm:spPr/>
      <dgm:t>
        <a:bodyPr/>
        <a:lstStyle/>
        <a:p>
          <a:endParaRPr lang="es-ES"/>
        </a:p>
      </dgm:t>
    </dgm:pt>
    <dgm:pt modelId="{7FEE6244-00F5-41E4-B8E4-19BD56DD7A71}" type="pres">
      <dgm:prSet presAssocID="{8C90F41C-44A1-4E6C-9F38-339209C79D1C}" presName="vert3" presStyleCnt="0"/>
      <dgm:spPr/>
      <dgm:t>
        <a:bodyPr/>
        <a:lstStyle/>
        <a:p>
          <a:endParaRPr lang="es-ES"/>
        </a:p>
      </dgm:t>
    </dgm:pt>
    <dgm:pt modelId="{DB9AFD8D-FBA3-4EFF-A26B-AD86A3230E71}" type="pres">
      <dgm:prSet presAssocID="{9BECB8C0-4D5A-4019-9F25-0BF0A0CC7806}" presName="thinLine3" presStyleLbl="callout" presStyleIdx="18" presStyleCnt="22"/>
      <dgm:spPr/>
      <dgm:t>
        <a:bodyPr/>
        <a:lstStyle/>
        <a:p>
          <a:endParaRPr lang="es-ES"/>
        </a:p>
      </dgm:t>
    </dgm:pt>
    <dgm:pt modelId="{0DBAA0B8-8D89-4254-B34B-A36B4DDFFDE0}" type="pres">
      <dgm:prSet presAssocID="{650E54EA-A9CC-4DF5-9638-94967C1B83B1}" presName="horz3" presStyleCnt="0"/>
      <dgm:spPr/>
      <dgm:t>
        <a:bodyPr/>
        <a:lstStyle/>
        <a:p>
          <a:endParaRPr lang="es-ES"/>
        </a:p>
      </dgm:t>
    </dgm:pt>
    <dgm:pt modelId="{12ACE7EE-2BF3-4EA9-B785-CEE996D5B1FF}" type="pres">
      <dgm:prSet presAssocID="{650E54EA-A9CC-4DF5-9638-94967C1B83B1}" presName="horzSpace3" presStyleCnt="0"/>
      <dgm:spPr/>
      <dgm:t>
        <a:bodyPr/>
        <a:lstStyle/>
        <a:p>
          <a:endParaRPr lang="es-ES"/>
        </a:p>
      </dgm:t>
    </dgm:pt>
    <dgm:pt modelId="{FDAC37DC-E798-46F3-BDD5-ADAB5CB43500}" type="pres">
      <dgm:prSet presAssocID="{650E54EA-A9CC-4DF5-9638-94967C1B83B1}" presName="tx3" presStyleLbl="revTx" presStyleIdx="26" presStyleCnt="29"/>
      <dgm:spPr/>
      <dgm:t>
        <a:bodyPr/>
        <a:lstStyle/>
        <a:p>
          <a:endParaRPr lang="es-ES"/>
        </a:p>
      </dgm:t>
    </dgm:pt>
    <dgm:pt modelId="{49CAAB9B-D472-446D-BD0B-39051EB9E3DB}" type="pres">
      <dgm:prSet presAssocID="{650E54EA-A9CC-4DF5-9638-94967C1B83B1}" presName="vert3" presStyleCnt="0"/>
      <dgm:spPr/>
      <dgm:t>
        <a:bodyPr/>
        <a:lstStyle/>
        <a:p>
          <a:endParaRPr lang="es-ES"/>
        </a:p>
      </dgm:t>
    </dgm:pt>
    <dgm:pt modelId="{2A040086-09F3-4864-9274-6675530447F0}" type="pres">
      <dgm:prSet presAssocID="{463BEE8E-4703-47A6-A3C0-E507B9F45A55}" presName="thinLine3" presStyleLbl="callout" presStyleIdx="19" presStyleCnt="22"/>
      <dgm:spPr/>
      <dgm:t>
        <a:bodyPr/>
        <a:lstStyle/>
        <a:p>
          <a:endParaRPr lang="es-ES"/>
        </a:p>
      </dgm:t>
    </dgm:pt>
    <dgm:pt modelId="{BEF09C23-6456-4B8F-A609-5AA7EBA7C675}" type="pres">
      <dgm:prSet presAssocID="{3CDEFA20-2AFF-4284-9F39-DE1BFC767931}" presName="horz3" presStyleCnt="0"/>
      <dgm:spPr/>
      <dgm:t>
        <a:bodyPr/>
        <a:lstStyle/>
        <a:p>
          <a:endParaRPr lang="es-ES"/>
        </a:p>
      </dgm:t>
    </dgm:pt>
    <dgm:pt modelId="{00690542-B83A-4AB2-8657-23FC81C51A6F}" type="pres">
      <dgm:prSet presAssocID="{3CDEFA20-2AFF-4284-9F39-DE1BFC767931}" presName="horzSpace3" presStyleCnt="0"/>
      <dgm:spPr/>
      <dgm:t>
        <a:bodyPr/>
        <a:lstStyle/>
        <a:p>
          <a:endParaRPr lang="es-ES"/>
        </a:p>
      </dgm:t>
    </dgm:pt>
    <dgm:pt modelId="{B18B33EE-44A4-411B-B55E-6BBBAAD5BBE6}" type="pres">
      <dgm:prSet presAssocID="{3CDEFA20-2AFF-4284-9F39-DE1BFC767931}" presName="tx3" presStyleLbl="revTx" presStyleIdx="27" presStyleCnt="29"/>
      <dgm:spPr/>
      <dgm:t>
        <a:bodyPr/>
        <a:lstStyle/>
        <a:p>
          <a:endParaRPr lang="es-ES"/>
        </a:p>
      </dgm:t>
    </dgm:pt>
    <dgm:pt modelId="{368FCF90-3E66-4B1E-8E30-8F5E1030BD76}" type="pres">
      <dgm:prSet presAssocID="{3CDEFA20-2AFF-4284-9F39-DE1BFC767931}" presName="vert3" presStyleCnt="0"/>
      <dgm:spPr/>
      <dgm:t>
        <a:bodyPr/>
        <a:lstStyle/>
        <a:p>
          <a:endParaRPr lang="es-ES"/>
        </a:p>
      </dgm:t>
    </dgm:pt>
    <dgm:pt modelId="{A11A6104-0DC0-4B5E-AD15-4057A52BE3A4}" type="pres">
      <dgm:prSet presAssocID="{7D4ACB27-1AAF-4F1E-94A5-1A7624D4D55B}" presName="thinLine3" presStyleLbl="callout" presStyleIdx="20" presStyleCnt="22"/>
      <dgm:spPr/>
      <dgm:t>
        <a:bodyPr/>
        <a:lstStyle/>
        <a:p>
          <a:endParaRPr lang="es-ES"/>
        </a:p>
      </dgm:t>
    </dgm:pt>
    <dgm:pt modelId="{81461D20-8B3C-4790-B60C-40CD7EFE36DF}" type="pres">
      <dgm:prSet presAssocID="{CCB836D7-EB99-4BC3-A3FF-E897475007D8}" presName="horz3" presStyleCnt="0"/>
      <dgm:spPr/>
      <dgm:t>
        <a:bodyPr/>
        <a:lstStyle/>
        <a:p>
          <a:endParaRPr lang="es-ES"/>
        </a:p>
      </dgm:t>
    </dgm:pt>
    <dgm:pt modelId="{6596D1FA-2B11-4019-9B88-5A79FAFB2933}" type="pres">
      <dgm:prSet presAssocID="{CCB836D7-EB99-4BC3-A3FF-E897475007D8}" presName="horzSpace3" presStyleCnt="0"/>
      <dgm:spPr/>
      <dgm:t>
        <a:bodyPr/>
        <a:lstStyle/>
        <a:p>
          <a:endParaRPr lang="es-ES"/>
        </a:p>
      </dgm:t>
    </dgm:pt>
    <dgm:pt modelId="{F8B104CF-4EEF-42C3-A8F9-4CB7F3D9EFC9}" type="pres">
      <dgm:prSet presAssocID="{CCB836D7-EB99-4BC3-A3FF-E897475007D8}" presName="tx3" presStyleLbl="revTx" presStyleIdx="28" presStyleCnt="29"/>
      <dgm:spPr/>
      <dgm:t>
        <a:bodyPr/>
        <a:lstStyle/>
        <a:p>
          <a:endParaRPr lang="es-ES"/>
        </a:p>
      </dgm:t>
    </dgm:pt>
    <dgm:pt modelId="{FF7E5D3E-01EA-4462-8150-996AB6AEE3E7}" type="pres">
      <dgm:prSet presAssocID="{CCB836D7-EB99-4BC3-A3FF-E897475007D8}" presName="vert3" presStyleCnt="0"/>
      <dgm:spPr/>
      <dgm:t>
        <a:bodyPr/>
        <a:lstStyle/>
        <a:p>
          <a:endParaRPr lang="es-ES"/>
        </a:p>
      </dgm:t>
    </dgm:pt>
    <dgm:pt modelId="{CC89A188-6D39-4A7A-A679-E9D25792933E}" type="pres">
      <dgm:prSet presAssocID="{A9176C50-9BB7-40FF-8F7B-1AE55C221734}" presName="thinLine2b" presStyleLbl="callout" presStyleIdx="21" presStyleCnt="22"/>
      <dgm:spPr/>
      <dgm:t>
        <a:bodyPr/>
        <a:lstStyle/>
        <a:p>
          <a:endParaRPr lang="es-ES"/>
        </a:p>
      </dgm:t>
    </dgm:pt>
    <dgm:pt modelId="{2768D87D-1441-40CE-A1E4-79D9A82BF232}" type="pres">
      <dgm:prSet presAssocID="{A9176C50-9BB7-40FF-8F7B-1AE55C221734}" presName="vertSpace2b" presStyleCnt="0"/>
      <dgm:spPr/>
      <dgm:t>
        <a:bodyPr/>
        <a:lstStyle/>
        <a:p>
          <a:endParaRPr lang="es-ES"/>
        </a:p>
      </dgm:t>
    </dgm:pt>
  </dgm:ptLst>
  <dgm:cxnLst>
    <dgm:cxn modelId="{159E9F5F-614E-4A08-B058-7C0D68054FD1}" type="presOf" srcId="{242A7633-128A-4C9F-A229-ABA1BE87E250}" destId="{E79223C5-280F-4A0C-9B38-8AEB9EB5E8AE}" srcOrd="0" destOrd="0" presId="urn:microsoft.com/office/officeart/2008/layout/LinedList"/>
    <dgm:cxn modelId="{4BBA8527-63C8-4776-AF70-F095303AD9A1}" srcId="{A9176C50-9BB7-40FF-8F7B-1AE55C221734}" destId="{CCB836D7-EB99-4BC3-A3FF-E897475007D8}" srcOrd="3" destOrd="0" parTransId="{4B8F0244-681A-44D9-B7B8-0ED2B9DD1720}" sibTransId="{E8166601-1AB6-46EA-8C74-58050F624938}"/>
    <dgm:cxn modelId="{649B98B9-4A94-48D8-9883-26EFC8CEB62D}" srcId="{C8DB5B2B-F0F7-4A9C-B95F-1B6F22D8B245}" destId="{242A7633-128A-4C9F-A229-ABA1BE87E250}" srcOrd="0" destOrd="0" parTransId="{76831627-5C4E-4B8E-87BF-86E4E6166D9F}" sibTransId="{5990CDF0-529E-48D8-821C-A3B1112D4AB3}"/>
    <dgm:cxn modelId="{68FACC79-A941-4520-A597-6A5DE06BE5A9}" srcId="{BC80ED9C-4DE1-487A-882B-9A002861C5DC}" destId="{D4B5DF47-1723-41A3-9FEA-5F1B8C0E671F}" srcOrd="2" destOrd="0" parTransId="{D62EB74A-175B-47AC-A979-2160FD0E3A9D}" sibTransId="{E2ED4333-FDC0-4475-AB24-EBA57465740A}"/>
    <dgm:cxn modelId="{E8EC4865-8386-4DF5-890A-7FD42FF77B9B}" type="presOf" srcId="{5496AB61-E7B3-45E3-B015-2B9AF6C5DC0C}" destId="{B43D9EDE-B4D7-4817-94C3-784EFD33A5A1}" srcOrd="0" destOrd="0" presId="urn:microsoft.com/office/officeart/2008/layout/LinedList"/>
    <dgm:cxn modelId="{DD90301D-1004-44D6-AF8E-07C555E4D0B3}" type="presOf" srcId="{3CDEFA20-2AFF-4284-9F39-DE1BFC767931}" destId="{B18B33EE-44A4-411B-B55E-6BBBAAD5BBE6}" srcOrd="0" destOrd="0" presId="urn:microsoft.com/office/officeart/2008/layout/LinedList"/>
    <dgm:cxn modelId="{1F3B2FAB-4AD2-4C51-8706-CBDEBE60DB1F}" type="presOf" srcId="{9A47F96A-4A2E-49DB-AA4C-4722624B8969}" destId="{EF23C9D5-DDB5-47DF-B243-E93759CE15AB}" srcOrd="0" destOrd="0" presId="urn:microsoft.com/office/officeart/2008/layout/LinedList"/>
    <dgm:cxn modelId="{39E9C7AC-8BAE-4E2A-AAF4-C6905480A988}" srcId="{13EEE714-652C-4878-9599-F48B2E18B6EA}" destId="{AC87A251-C83A-42D2-B5BC-2560C41001A9}" srcOrd="2" destOrd="0" parTransId="{A1A57C4A-1981-4C92-829E-81B814299C5B}" sibTransId="{B4367D13-8C91-49E8-B224-924338801DFE}"/>
    <dgm:cxn modelId="{C4808135-8616-49AA-8404-B544B3459CC9}" type="presOf" srcId="{A9176C50-9BB7-40FF-8F7B-1AE55C221734}" destId="{47CD7DBB-75DC-4C92-BC06-B8EC1978304C}" srcOrd="0" destOrd="0" presId="urn:microsoft.com/office/officeart/2008/layout/LinedList"/>
    <dgm:cxn modelId="{6763B08D-2277-4C5E-A3D0-B3C5CDFAA6B2}" type="presOf" srcId="{9799A238-DBA6-4B92-AD44-938F6284EFBD}" destId="{11A8CAEC-4134-4BAC-9436-0343F7E1AE9D}" srcOrd="0" destOrd="0" presId="urn:microsoft.com/office/officeart/2008/layout/LinedList"/>
    <dgm:cxn modelId="{49CC3BE6-786C-491A-8980-61BFC9A609C4}" srcId="{13EEE714-652C-4878-9599-F48B2E18B6EA}" destId="{2064F3DE-01BD-479A-933A-FA68E2A0F1FE}" srcOrd="3" destOrd="0" parTransId="{46479067-C6B3-4F00-8A39-6E1C6C232FFF}" sibTransId="{91A190DC-1AD5-436B-B6A5-434DA54B3060}"/>
    <dgm:cxn modelId="{10C8C8EB-7BFF-4DE3-A704-D44E64CBC25E}" type="presOf" srcId="{F3508894-F050-47C4-A162-DF235368FD09}" destId="{75A5B4F7-CBE2-4386-8D50-BF3B4EE45DB2}" srcOrd="0" destOrd="0" presId="urn:microsoft.com/office/officeart/2008/layout/LinedList"/>
    <dgm:cxn modelId="{657F9B2B-956B-4F41-91A9-AACAA76030C8}" type="presOf" srcId="{13EEE714-652C-4878-9599-F48B2E18B6EA}" destId="{776AD598-A9DE-4E8E-A2C1-4707BC85330D}" srcOrd="0" destOrd="0" presId="urn:microsoft.com/office/officeart/2008/layout/LinedList"/>
    <dgm:cxn modelId="{0C2236BD-D98F-45C0-9988-E903555618D6}" srcId="{BC80ED9C-4DE1-487A-882B-9A002861C5DC}" destId="{9A47F96A-4A2E-49DB-AA4C-4722624B8969}" srcOrd="1" destOrd="0" parTransId="{BB70BF5B-4E73-4592-BE34-CEA747B928B1}" sibTransId="{50C68C88-BCFF-4D2B-9359-4C288032FB9B}"/>
    <dgm:cxn modelId="{DCB6FD95-5803-4217-AB38-DC144644D7D6}" type="presOf" srcId="{4D12BC5D-E05B-4435-9AF9-A3494EEDC151}" destId="{A66C0E4E-70F2-46AC-B1D5-ECC705D63988}" srcOrd="0" destOrd="0" presId="urn:microsoft.com/office/officeart/2008/layout/LinedList"/>
    <dgm:cxn modelId="{0D9460D4-EEAB-4D1E-B50F-820AD61AD46F}" type="presOf" srcId="{010A51A5-4A15-4CE9-B90F-271949F25C79}" destId="{1E5B282B-56EC-481D-948E-69777773B5E0}" srcOrd="0" destOrd="0" presId="urn:microsoft.com/office/officeart/2008/layout/LinedList"/>
    <dgm:cxn modelId="{AE71A67C-FD23-4304-BDCA-45449F704E19}" srcId="{13EEE714-652C-4878-9599-F48B2E18B6EA}" destId="{21D8B1D8-A560-48D3-9309-B14EA8919194}" srcOrd="1" destOrd="0" parTransId="{49A17B24-5498-45D7-9E07-8D77D0306FC1}" sibTransId="{277E029C-72C5-414E-85CE-BB81E12F7A47}"/>
    <dgm:cxn modelId="{B3283D2D-BBEF-475D-8217-8A8E9E72D311}" type="presOf" srcId="{BD8CD9EE-99BB-4150-AADF-F4A1948B48B4}" destId="{76E70B76-05E4-4275-9E41-1D530BC4A4A7}" srcOrd="0" destOrd="0" presId="urn:microsoft.com/office/officeart/2008/layout/LinedList"/>
    <dgm:cxn modelId="{C80ABD7C-6657-4797-A951-F527EBE3C17C}" type="presOf" srcId="{CCB836D7-EB99-4BC3-A3FF-E897475007D8}" destId="{F8B104CF-4EEF-42C3-A8F9-4CB7F3D9EFC9}" srcOrd="0" destOrd="0" presId="urn:microsoft.com/office/officeart/2008/layout/LinedList"/>
    <dgm:cxn modelId="{DEAE5F71-3E37-461E-AFF5-2A43CB3578BC}" type="presOf" srcId="{C8DB5B2B-F0F7-4A9C-B95F-1B6F22D8B245}" destId="{8CF7EFC6-01F5-4171-88DC-0A5EAEC23FCB}" srcOrd="0" destOrd="0" presId="urn:microsoft.com/office/officeart/2008/layout/LinedList"/>
    <dgm:cxn modelId="{C4C041B6-185A-430D-B0D2-CC5B2E35284F}" type="presOf" srcId="{21D8B1D8-A560-48D3-9309-B14EA8919194}" destId="{7FD1AFF0-17A9-4867-9B4B-E59EC701AE6E}" srcOrd="0" destOrd="0" presId="urn:microsoft.com/office/officeart/2008/layout/LinedList"/>
    <dgm:cxn modelId="{BFA6570F-941E-4A81-8D37-E40FAEF35546}" srcId="{0236DE3E-F75C-424D-9BEA-222F5550AA8A}" destId="{999B8F71-B77D-4F3B-B1AF-4C19F48DA597}" srcOrd="2" destOrd="0" parTransId="{FBF38391-A73A-4C0F-B87F-156AE8CA7CCA}" sibTransId="{D15C6C09-3A8E-4C5F-9B50-A93944AA1AC9}"/>
    <dgm:cxn modelId="{F8D9F03C-B570-4229-8935-E221C2BB8B28}" srcId="{3564511A-06E7-4EB6-884F-5AE6774FB71B}" destId="{B71B16CC-3F11-42E1-8E77-BA80FFA46D20}" srcOrd="0" destOrd="0" parTransId="{BC0125CE-C61C-45D3-AC7F-CB7CC940A2A4}" sibTransId="{D03F2751-2417-4AB7-B4D4-EBDE67FE4822}"/>
    <dgm:cxn modelId="{34B9C21F-8B5D-43F0-A946-96A4EE0125E0}" srcId="{BC80ED9C-4DE1-487A-882B-9A002861C5DC}" destId="{C5023D4D-701E-45DD-82E7-8AB671B728DF}" srcOrd="0" destOrd="0" parTransId="{9EF253CA-4E15-4FA8-B260-BDF73A141B2C}" sibTransId="{8AA4AD1E-DE41-49DC-9FD9-D612334DA52D}"/>
    <dgm:cxn modelId="{9798F58C-DF9A-4C66-98BA-E9D2523244DF}" srcId="{3564511A-06E7-4EB6-884F-5AE6774FB71B}" destId="{F3508894-F050-47C4-A162-DF235368FD09}" srcOrd="2" destOrd="0" parTransId="{76C2865F-C0A0-4DE8-BD12-642694E97939}" sibTransId="{77EFA560-1538-4325-A451-A09A17BE8DC0}"/>
    <dgm:cxn modelId="{24E74890-745E-4BBF-9093-E01CDA102E7F}" type="presOf" srcId="{D4B5DF47-1723-41A3-9FEA-5F1B8C0E671F}" destId="{FC43C5AD-338A-4F39-98A2-00CCE0ECAACF}" srcOrd="0" destOrd="0" presId="urn:microsoft.com/office/officeart/2008/layout/LinedList"/>
    <dgm:cxn modelId="{986451B3-868D-4ADB-AF07-754D412DD708}" type="presOf" srcId="{650E54EA-A9CC-4DF5-9638-94967C1B83B1}" destId="{FDAC37DC-E798-46F3-BDD5-ADAB5CB43500}" srcOrd="0" destOrd="0" presId="urn:microsoft.com/office/officeart/2008/layout/LinedList"/>
    <dgm:cxn modelId="{D973CDA3-B972-4455-A742-F814039F451F}" type="presOf" srcId="{F59C8066-A0F7-41F0-BAE0-E27D2A08861A}" destId="{048ED090-9D40-4534-8469-481281B2DB21}" srcOrd="0" destOrd="0" presId="urn:microsoft.com/office/officeart/2008/layout/LinedList"/>
    <dgm:cxn modelId="{FE79065A-D879-4564-B7AF-502DB4DDF1C5}" srcId="{242A7633-128A-4C9F-A229-ABA1BE87E250}" destId="{BC80ED9C-4DE1-487A-882B-9A002861C5DC}" srcOrd="0" destOrd="0" parTransId="{46FE63F5-2E57-4891-82F0-068DA4557787}" sibTransId="{D28E0CB3-556F-4EED-B0C1-CDE1AFC12DB6}"/>
    <dgm:cxn modelId="{6330C70B-1BEC-4FE1-976F-75C711170FF7}" srcId="{242A7633-128A-4C9F-A229-ABA1BE87E250}" destId="{0236DE3E-F75C-424D-9BEA-222F5550AA8A}" srcOrd="3" destOrd="0" parTransId="{EE6385AA-F6FA-4539-9779-8208D5AB9178}" sibTransId="{E3F215DD-3102-4B64-A978-4EFC89BC06B2}"/>
    <dgm:cxn modelId="{7ABC09C1-E1D3-41A0-8F0F-D3D50731B26B}" type="presOf" srcId="{AC87A251-C83A-42D2-B5BC-2560C41001A9}" destId="{70430B2C-CD9E-46C1-958D-BFF2C4FE2D26}" srcOrd="0" destOrd="0" presId="urn:microsoft.com/office/officeart/2008/layout/LinedList"/>
    <dgm:cxn modelId="{B7771BE7-7517-4C4F-9ACA-43DCCBD39F4C}" type="presOf" srcId="{57AA23C1-EEB5-455A-BBED-B4D30EBF0EDB}" destId="{744E45C3-C031-4311-AFB0-00EBCB26F25F}" srcOrd="0" destOrd="0" presId="urn:microsoft.com/office/officeart/2008/layout/LinedList"/>
    <dgm:cxn modelId="{DA0CD0B8-D285-45BC-AD8C-AF3671759CAA}" srcId="{0236DE3E-F75C-424D-9BEA-222F5550AA8A}" destId="{010A51A5-4A15-4CE9-B90F-271949F25C79}" srcOrd="1" destOrd="0" parTransId="{6F7FCEB3-005E-40EE-82C3-D1FBDA3C6E7A}" sibTransId="{BE66B73B-FCF4-4572-916B-7241F237E268}"/>
    <dgm:cxn modelId="{00BC22D8-A9F5-488D-AC1C-AFD476F04613}" srcId="{A9176C50-9BB7-40FF-8F7B-1AE55C221734}" destId="{8C90F41C-44A1-4E6C-9F38-339209C79D1C}" srcOrd="0" destOrd="0" parTransId="{22FDE295-1FB1-4999-A0C5-F68412FBBBA3}" sibTransId="{9BECB8C0-4D5A-4019-9F25-0BF0A0CC7806}"/>
    <dgm:cxn modelId="{640CDC3B-11C8-449C-9064-7EBEBC5C9C93}" type="presOf" srcId="{C5023D4D-701E-45DD-82E7-8AB671B728DF}" destId="{BDDC7324-D78C-4299-BFBA-8FAC39BA55C5}" srcOrd="0" destOrd="0" presId="urn:microsoft.com/office/officeart/2008/layout/LinedList"/>
    <dgm:cxn modelId="{CE2DCD49-3F3F-48E6-8FE2-C1DF00C0D147}" srcId="{0236DE3E-F75C-424D-9BEA-222F5550AA8A}" destId="{3ADD06B3-14EA-44C4-A95C-ED54ABEE32FC}" srcOrd="0" destOrd="0" parTransId="{947193F8-232B-464D-BE91-F4195718AE17}" sibTransId="{3A907E3E-C51E-4F8F-A9D5-D9EEEDD11836}"/>
    <dgm:cxn modelId="{85187FFC-FED6-4E72-BAEF-185F31D602B9}" type="presOf" srcId="{3564511A-06E7-4EB6-884F-5AE6774FB71B}" destId="{BB9DFC3D-D9C3-4629-B4CD-BB93885E7C1F}" srcOrd="0" destOrd="0" presId="urn:microsoft.com/office/officeart/2008/layout/LinedList"/>
    <dgm:cxn modelId="{9A9BCC36-6170-4C0C-B29C-42B3BA09D073}" type="presOf" srcId="{BC80ED9C-4DE1-487A-882B-9A002861C5DC}" destId="{22E9C40A-2D6C-441C-9854-7D0FE0D480E1}" srcOrd="0" destOrd="0" presId="urn:microsoft.com/office/officeart/2008/layout/LinedList"/>
    <dgm:cxn modelId="{083E9B77-5D5F-4615-A1B6-F92492701CED}" srcId="{A9176C50-9BB7-40FF-8F7B-1AE55C221734}" destId="{3CDEFA20-2AFF-4284-9F39-DE1BFC767931}" srcOrd="2" destOrd="0" parTransId="{5B233D73-02B5-4EC5-9FB8-184B44E7637A}" sibTransId="{7D4ACB27-1AAF-4F1E-94A5-1A7624D4D55B}"/>
    <dgm:cxn modelId="{4753A5D5-15A7-4234-9D90-2B6B1015C4E7}" type="presOf" srcId="{39BC7A17-CD79-4E89-8FB5-B3A0BB007CE4}" destId="{FCBC0E27-3A78-4709-8272-BE199185183C}" srcOrd="0" destOrd="0" presId="urn:microsoft.com/office/officeart/2008/layout/LinedList"/>
    <dgm:cxn modelId="{72077C89-0A1E-4C90-AF56-87EFE2161B72}" srcId="{242A7633-128A-4C9F-A229-ABA1BE87E250}" destId="{4D12BC5D-E05B-4435-9AF9-A3494EEDC151}" srcOrd="2" destOrd="0" parTransId="{F4AC4101-24FD-47C5-BF60-4A4A2798F601}" sibTransId="{F1FDBAE4-DE9C-49D8-905B-3BE43D27178E}"/>
    <dgm:cxn modelId="{062D94DD-FF07-4AA0-B96D-9E8E3B5700B9}" srcId="{4D12BC5D-E05B-4435-9AF9-A3494EEDC151}" destId="{57AA23C1-EEB5-455A-BBED-B4D30EBF0EDB}" srcOrd="3" destOrd="0" parTransId="{9FA6B95D-8F73-4984-8A9C-2CCDA4D0A4EC}" sibTransId="{7EAA13E7-EB12-478D-A581-91F4C73B067F}"/>
    <dgm:cxn modelId="{D70022D3-208A-4CD0-9E1E-A8CD2494E800}" srcId="{4D12BC5D-E05B-4435-9AF9-A3494EEDC151}" destId="{E70E989E-D807-4CE6-A0FD-7D0A4A2B4969}" srcOrd="1" destOrd="0" parTransId="{791F1C5F-AD53-4D8A-BB8F-A2BF286E4159}" sibTransId="{AD21161D-63F1-4EFF-873C-0AF2795B5115}"/>
    <dgm:cxn modelId="{08EFD7FB-5DF7-42E9-B01B-EB5E8F7164F6}" srcId="{242A7633-128A-4C9F-A229-ABA1BE87E250}" destId="{13EEE714-652C-4878-9599-F48B2E18B6EA}" srcOrd="4" destOrd="0" parTransId="{BD5A48E3-8A8E-455A-A59D-A460331FB418}" sibTransId="{76B91E1B-6545-4AC1-821F-EF28E692006E}"/>
    <dgm:cxn modelId="{C706C4AF-527B-45F9-8DA1-F2B672E0F108}" srcId="{4D12BC5D-E05B-4435-9AF9-A3494EEDC151}" destId="{BD8CD9EE-99BB-4150-AADF-F4A1948B48B4}" srcOrd="2" destOrd="0" parTransId="{455C666A-22C7-42A9-9736-54840B5C60C3}" sibTransId="{AD42A0AA-AC74-42D7-8FDF-B7C622780EE1}"/>
    <dgm:cxn modelId="{E2FFEE86-6C15-4769-8937-000A9AC4C5DA}" type="presOf" srcId="{2064F3DE-01BD-479A-933A-FA68E2A0F1FE}" destId="{6E463CC6-5E6E-4E41-A5B4-043E41368180}" srcOrd="0" destOrd="0" presId="urn:microsoft.com/office/officeart/2008/layout/LinedList"/>
    <dgm:cxn modelId="{792924E5-6C9B-4FBE-ADDA-157C2301E99C}" srcId="{A9176C50-9BB7-40FF-8F7B-1AE55C221734}" destId="{650E54EA-A9CC-4DF5-9638-94967C1B83B1}" srcOrd="1" destOrd="0" parTransId="{88D06C8F-A7D6-4E74-B3E6-8CC2EB5C55F2}" sibTransId="{463BEE8E-4703-47A6-A3C0-E507B9F45A55}"/>
    <dgm:cxn modelId="{33D98CB6-9AEA-4D34-9581-080B48FF4D42}" srcId="{4D12BC5D-E05B-4435-9AF9-A3494EEDC151}" destId="{5496AB61-E7B3-45E3-B015-2B9AF6C5DC0C}" srcOrd="0" destOrd="0" parTransId="{9F90B572-A416-4836-BD9F-3B00B2750A26}" sibTransId="{E092185B-6881-4035-A633-A41E9C883655}"/>
    <dgm:cxn modelId="{BC6CABC3-5BA3-4CCC-BF7B-5464671E5D1D}" srcId="{3564511A-06E7-4EB6-884F-5AE6774FB71B}" destId="{F59C8066-A0F7-41F0-BAE0-E27D2A08861A}" srcOrd="1" destOrd="0" parTransId="{95931BC2-DB87-487C-85DF-842EC9344DE4}" sibTransId="{3EED6481-5AC0-427A-8714-872062970767}"/>
    <dgm:cxn modelId="{F198D7E0-595C-4466-A64A-742EC563ABD3}" type="presOf" srcId="{999B8F71-B77D-4F3B-B1AF-4C19F48DA597}" destId="{51D15440-E18F-4A79-ACBC-60DE139FA6FA}" srcOrd="0" destOrd="0" presId="urn:microsoft.com/office/officeart/2008/layout/LinedList"/>
    <dgm:cxn modelId="{89DE9AD2-8886-47DD-94EF-F361F8A30AEC}" type="presOf" srcId="{8C90F41C-44A1-4E6C-9F38-339209C79D1C}" destId="{9B45ED12-2817-453A-8405-AB0962614606}" srcOrd="0" destOrd="0" presId="urn:microsoft.com/office/officeart/2008/layout/LinedList"/>
    <dgm:cxn modelId="{656CF0EF-F131-4F23-8B6B-9E0382143671}" type="presOf" srcId="{3ADD06B3-14EA-44C4-A95C-ED54ABEE32FC}" destId="{0981ACB8-D3FE-4A92-B5EA-E95ED3D6A6D1}" srcOrd="0" destOrd="0" presId="urn:microsoft.com/office/officeart/2008/layout/LinedList"/>
    <dgm:cxn modelId="{89AA6D8E-EEE9-46A9-977A-31CB5BD33D85}" type="presOf" srcId="{E70E989E-D807-4CE6-A0FD-7D0A4A2B4969}" destId="{75A9F4EC-1BAB-4C11-90C0-E1DDB4272E46}" srcOrd="0" destOrd="0" presId="urn:microsoft.com/office/officeart/2008/layout/LinedList"/>
    <dgm:cxn modelId="{54C0B13A-D934-453E-8963-9DAAFEE69A43}" srcId="{13EEE714-652C-4878-9599-F48B2E18B6EA}" destId="{9799A238-DBA6-4B92-AD44-938F6284EFBD}" srcOrd="0" destOrd="0" parTransId="{171EE807-9A26-4E92-9A72-8AC0DE806500}" sibTransId="{D8E72103-257B-4219-924F-F961BDE434EB}"/>
    <dgm:cxn modelId="{1FD02DE8-C27C-4447-BCAD-191C790955EA}" srcId="{242A7633-128A-4C9F-A229-ABA1BE87E250}" destId="{3564511A-06E7-4EB6-884F-5AE6774FB71B}" srcOrd="1" destOrd="0" parTransId="{C0EE4498-FAB4-401B-920B-DDE7D0931F45}" sibTransId="{96637001-C468-47CC-8464-B36F60D6790D}"/>
    <dgm:cxn modelId="{A248A70F-1C82-483D-A480-436222E52B56}" srcId="{0236DE3E-F75C-424D-9BEA-222F5550AA8A}" destId="{39BC7A17-CD79-4E89-8FB5-B3A0BB007CE4}" srcOrd="3" destOrd="0" parTransId="{CE871FA8-69D7-4A32-A296-192A894AAACC}" sibTransId="{7463A1B7-4540-4DEB-B34D-8158A5F3A478}"/>
    <dgm:cxn modelId="{93847359-0D99-40F3-B1B3-EDC31F994BE1}" type="presOf" srcId="{0236DE3E-F75C-424D-9BEA-222F5550AA8A}" destId="{EDFF4ADD-41F9-49A7-BA20-6E4967CD6CAC}" srcOrd="0" destOrd="0" presId="urn:microsoft.com/office/officeart/2008/layout/LinedList"/>
    <dgm:cxn modelId="{D808E777-0BC3-4AC5-BE20-0B23E8FCEFAB}" srcId="{242A7633-128A-4C9F-A229-ABA1BE87E250}" destId="{A9176C50-9BB7-40FF-8F7B-1AE55C221734}" srcOrd="5" destOrd="0" parTransId="{3B50101C-1570-49FF-BC4A-5C64A4F4B926}" sibTransId="{97BB25AA-A773-4F45-8974-D79B1E4606C8}"/>
    <dgm:cxn modelId="{A9A53186-4D8D-42D4-979B-AC88083A9DC6}" type="presOf" srcId="{B71B16CC-3F11-42E1-8E77-BA80FFA46D20}" destId="{5A9A8912-94C3-4FB9-9B45-EE05F0F6B4A7}" srcOrd="0" destOrd="0" presId="urn:microsoft.com/office/officeart/2008/layout/LinedList"/>
    <dgm:cxn modelId="{AA214D73-D6DE-495C-9F3A-BC6A0CD0958C}" type="presParOf" srcId="{8CF7EFC6-01F5-4171-88DC-0A5EAEC23FCB}" destId="{C5A4BB48-0320-4AF6-8732-7D9EFEF33029}" srcOrd="0" destOrd="0" presId="urn:microsoft.com/office/officeart/2008/layout/LinedList"/>
    <dgm:cxn modelId="{C51C52CB-4684-48B5-A7B4-E8D6F5B462A3}" type="presParOf" srcId="{8CF7EFC6-01F5-4171-88DC-0A5EAEC23FCB}" destId="{6EA6E007-E2F2-4080-A295-AACA500A4D58}" srcOrd="1" destOrd="0" presId="urn:microsoft.com/office/officeart/2008/layout/LinedList"/>
    <dgm:cxn modelId="{7E6F89DE-0FAB-46D1-A759-0959120CC88C}" type="presParOf" srcId="{6EA6E007-E2F2-4080-A295-AACA500A4D58}" destId="{E79223C5-280F-4A0C-9B38-8AEB9EB5E8AE}" srcOrd="0" destOrd="0" presId="urn:microsoft.com/office/officeart/2008/layout/LinedList"/>
    <dgm:cxn modelId="{9796E588-4872-497B-A0B1-1669102F7C82}" type="presParOf" srcId="{6EA6E007-E2F2-4080-A295-AACA500A4D58}" destId="{268A535E-751B-4E20-A138-9FE9DEB67ED6}" srcOrd="1" destOrd="0" presId="urn:microsoft.com/office/officeart/2008/layout/LinedList"/>
    <dgm:cxn modelId="{29B910A9-1B1B-425B-A3C9-6AEDA785FEC2}" type="presParOf" srcId="{268A535E-751B-4E20-A138-9FE9DEB67ED6}" destId="{2E7BF57A-5DE6-4B9C-9761-14D85D37987B}" srcOrd="0" destOrd="0" presId="urn:microsoft.com/office/officeart/2008/layout/LinedList"/>
    <dgm:cxn modelId="{C8D4CDBB-6B40-4B6A-99F3-A9D9EDC83564}" type="presParOf" srcId="{268A535E-751B-4E20-A138-9FE9DEB67ED6}" destId="{D5580CAE-6378-447A-B3E7-B3A1046AEB37}" srcOrd="1" destOrd="0" presId="urn:microsoft.com/office/officeart/2008/layout/LinedList"/>
    <dgm:cxn modelId="{A6D1A5C5-8E0D-4576-A2A2-6BCA76DB2DC9}" type="presParOf" srcId="{D5580CAE-6378-447A-B3E7-B3A1046AEB37}" destId="{DE31D91B-28EB-49C8-8E1C-0B05AE4DDB55}" srcOrd="0" destOrd="0" presId="urn:microsoft.com/office/officeart/2008/layout/LinedList"/>
    <dgm:cxn modelId="{63E5220C-ED3B-4CAD-A27A-05185DB26B98}" type="presParOf" srcId="{D5580CAE-6378-447A-B3E7-B3A1046AEB37}" destId="{22E9C40A-2D6C-441C-9854-7D0FE0D480E1}" srcOrd="1" destOrd="0" presId="urn:microsoft.com/office/officeart/2008/layout/LinedList"/>
    <dgm:cxn modelId="{6170ADC4-7BED-4EE1-BDBF-2E0DC1BF513B}" type="presParOf" srcId="{D5580CAE-6378-447A-B3E7-B3A1046AEB37}" destId="{748950DB-7DFB-4CBE-B03E-0AFD1E0AEB3F}" srcOrd="2" destOrd="0" presId="urn:microsoft.com/office/officeart/2008/layout/LinedList"/>
    <dgm:cxn modelId="{95B6C2A3-7688-46BA-A8E7-A3A6A212FFDA}" type="presParOf" srcId="{748950DB-7DFB-4CBE-B03E-0AFD1E0AEB3F}" destId="{FF621AD3-96F4-4EF6-8635-7AC09BDAE889}" srcOrd="0" destOrd="0" presId="urn:microsoft.com/office/officeart/2008/layout/LinedList"/>
    <dgm:cxn modelId="{A0BC48C1-C939-48BD-BBD6-8F10089C8D80}" type="presParOf" srcId="{FF621AD3-96F4-4EF6-8635-7AC09BDAE889}" destId="{34082EDB-C992-4091-A4CE-19906BE12B83}" srcOrd="0" destOrd="0" presId="urn:microsoft.com/office/officeart/2008/layout/LinedList"/>
    <dgm:cxn modelId="{0D249ACA-2A5F-4CC7-9ABB-37C478D9AF6B}" type="presParOf" srcId="{FF621AD3-96F4-4EF6-8635-7AC09BDAE889}" destId="{BDDC7324-D78C-4299-BFBA-8FAC39BA55C5}" srcOrd="1" destOrd="0" presId="urn:microsoft.com/office/officeart/2008/layout/LinedList"/>
    <dgm:cxn modelId="{82A55FAB-77B2-41FA-A7D7-FB9DACC9EABA}" type="presParOf" srcId="{FF621AD3-96F4-4EF6-8635-7AC09BDAE889}" destId="{1FC2E245-70ED-45CC-B317-9D40C105928A}" srcOrd="2" destOrd="0" presId="urn:microsoft.com/office/officeart/2008/layout/LinedList"/>
    <dgm:cxn modelId="{8D49157D-62E1-47B4-B3A3-72437BAE875F}" type="presParOf" srcId="{748950DB-7DFB-4CBE-B03E-0AFD1E0AEB3F}" destId="{EE35E0BF-31B2-4A55-879B-6266550F7079}" srcOrd="1" destOrd="0" presId="urn:microsoft.com/office/officeart/2008/layout/LinedList"/>
    <dgm:cxn modelId="{E543C446-1DB4-484D-A9AA-A4596AD0A92A}" type="presParOf" srcId="{748950DB-7DFB-4CBE-B03E-0AFD1E0AEB3F}" destId="{638A27AE-29D7-42F7-AE14-852F600F1175}" srcOrd="2" destOrd="0" presId="urn:microsoft.com/office/officeart/2008/layout/LinedList"/>
    <dgm:cxn modelId="{5E88F862-26A8-4EA7-9958-86411D0D92D8}" type="presParOf" srcId="{638A27AE-29D7-42F7-AE14-852F600F1175}" destId="{A654132A-E888-43D8-8320-17C3A4B6DED6}" srcOrd="0" destOrd="0" presId="urn:microsoft.com/office/officeart/2008/layout/LinedList"/>
    <dgm:cxn modelId="{702B9CE5-198E-45D6-9F3F-D07EF2192572}" type="presParOf" srcId="{638A27AE-29D7-42F7-AE14-852F600F1175}" destId="{EF23C9D5-DDB5-47DF-B243-E93759CE15AB}" srcOrd="1" destOrd="0" presId="urn:microsoft.com/office/officeart/2008/layout/LinedList"/>
    <dgm:cxn modelId="{6BC62A3A-DF05-4F19-913A-7E1202453ACC}" type="presParOf" srcId="{638A27AE-29D7-42F7-AE14-852F600F1175}" destId="{6C04B24C-415B-4273-9696-A80E354033AC}" srcOrd="2" destOrd="0" presId="urn:microsoft.com/office/officeart/2008/layout/LinedList"/>
    <dgm:cxn modelId="{26D7334F-CD98-4F3A-9936-A1CBEC2FE750}" type="presParOf" srcId="{748950DB-7DFB-4CBE-B03E-0AFD1E0AEB3F}" destId="{2DB6203C-806D-4CD2-B604-FF9879DCFCED}" srcOrd="3" destOrd="0" presId="urn:microsoft.com/office/officeart/2008/layout/LinedList"/>
    <dgm:cxn modelId="{8FADC7F3-20A1-4696-A634-D7C7AE8B0F5A}" type="presParOf" srcId="{748950DB-7DFB-4CBE-B03E-0AFD1E0AEB3F}" destId="{4AD49C39-1BDF-4A74-9D96-DBA00E01DD15}" srcOrd="4" destOrd="0" presId="urn:microsoft.com/office/officeart/2008/layout/LinedList"/>
    <dgm:cxn modelId="{E3B66CB7-E9A8-475C-879B-8DFE4C979077}" type="presParOf" srcId="{4AD49C39-1BDF-4A74-9D96-DBA00E01DD15}" destId="{EF3EFBDE-6663-4AEE-A602-6516C94EBD3D}" srcOrd="0" destOrd="0" presId="urn:microsoft.com/office/officeart/2008/layout/LinedList"/>
    <dgm:cxn modelId="{D4553C6A-7998-43AC-A2C1-B469DE8D29A7}" type="presParOf" srcId="{4AD49C39-1BDF-4A74-9D96-DBA00E01DD15}" destId="{FC43C5AD-338A-4F39-98A2-00CCE0ECAACF}" srcOrd="1" destOrd="0" presId="urn:microsoft.com/office/officeart/2008/layout/LinedList"/>
    <dgm:cxn modelId="{A1DA44BD-FBFA-4AC3-BF11-F9ADEAD7B8F4}" type="presParOf" srcId="{4AD49C39-1BDF-4A74-9D96-DBA00E01DD15}" destId="{35A571B6-D304-421F-BBF0-3D5B65C9FD2E}" srcOrd="2" destOrd="0" presId="urn:microsoft.com/office/officeart/2008/layout/LinedList"/>
    <dgm:cxn modelId="{4722EC1D-AD09-4EE7-B7B4-0209E42AB1C2}" type="presParOf" srcId="{268A535E-751B-4E20-A138-9FE9DEB67ED6}" destId="{6F887F06-1A68-4238-8AC0-AA317578C497}" srcOrd="2" destOrd="0" presId="urn:microsoft.com/office/officeart/2008/layout/LinedList"/>
    <dgm:cxn modelId="{ABA15F42-4E08-4A5F-8BFB-3BE56DEBCDBB}" type="presParOf" srcId="{268A535E-751B-4E20-A138-9FE9DEB67ED6}" destId="{FA0EA630-3ED8-40D5-95EF-83EE55C0E776}" srcOrd="3" destOrd="0" presId="urn:microsoft.com/office/officeart/2008/layout/LinedList"/>
    <dgm:cxn modelId="{0E5D0343-13EE-4953-B184-1333B7A79D82}" type="presParOf" srcId="{268A535E-751B-4E20-A138-9FE9DEB67ED6}" destId="{07303004-6E68-447C-8EF2-2D0B12998E54}" srcOrd="4" destOrd="0" presId="urn:microsoft.com/office/officeart/2008/layout/LinedList"/>
    <dgm:cxn modelId="{1AFD14F2-2662-43F9-886E-794FA8F8358B}" type="presParOf" srcId="{07303004-6E68-447C-8EF2-2D0B12998E54}" destId="{130356EB-09E7-4B42-B214-0B8ABC50AC76}" srcOrd="0" destOrd="0" presId="urn:microsoft.com/office/officeart/2008/layout/LinedList"/>
    <dgm:cxn modelId="{D8DB5B48-D290-4578-85B0-5C8FA199885A}" type="presParOf" srcId="{07303004-6E68-447C-8EF2-2D0B12998E54}" destId="{BB9DFC3D-D9C3-4629-B4CD-BB93885E7C1F}" srcOrd="1" destOrd="0" presId="urn:microsoft.com/office/officeart/2008/layout/LinedList"/>
    <dgm:cxn modelId="{0371F5D0-BE38-47E9-8B1D-9E8CAE659724}" type="presParOf" srcId="{07303004-6E68-447C-8EF2-2D0B12998E54}" destId="{8AE502E1-71B6-446C-8997-260B714B1A58}" srcOrd="2" destOrd="0" presId="urn:microsoft.com/office/officeart/2008/layout/LinedList"/>
    <dgm:cxn modelId="{8B7BEE48-309E-470D-B47C-E340ADB2060E}" type="presParOf" srcId="{8AE502E1-71B6-446C-8997-260B714B1A58}" destId="{DECC4E42-E7EA-46F2-98D0-5E9B5B24D4AA}" srcOrd="0" destOrd="0" presId="urn:microsoft.com/office/officeart/2008/layout/LinedList"/>
    <dgm:cxn modelId="{A04F5F7B-DDD3-4551-B392-33EF306BA713}" type="presParOf" srcId="{DECC4E42-E7EA-46F2-98D0-5E9B5B24D4AA}" destId="{56192451-B5AF-4C95-8B35-CE201404CE3F}" srcOrd="0" destOrd="0" presId="urn:microsoft.com/office/officeart/2008/layout/LinedList"/>
    <dgm:cxn modelId="{B20FC4F5-DB35-4B47-9BA8-C943E5790A67}" type="presParOf" srcId="{DECC4E42-E7EA-46F2-98D0-5E9B5B24D4AA}" destId="{5A9A8912-94C3-4FB9-9B45-EE05F0F6B4A7}" srcOrd="1" destOrd="0" presId="urn:microsoft.com/office/officeart/2008/layout/LinedList"/>
    <dgm:cxn modelId="{99C56E6A-A427-41E8-AAFF-FCA73E4C14BA}" type="presParOf" srcId="{DECC4E42-E7EA-46F2-98D0-5E9B5B24D4AA}" destId="{8AC5B99F-524C-49D3-A789-E39CD26A74DC}" srcOrd="2" destOrd="0" presId="urn:microsoft.com/office/officeart/2008/layout/LinedList"/>
    <dgm:cxn modelId="{F5981B01-AA02-4ED1-BD3B-2B88DC4D444A}" type="presParOf" srcId="{8AE502E1-71B6-446C-8997-260B714B1A58}" destId="{3AEAB1F3-03A6-477F-91FA-963B1BAF9A97}" srcOrd="1" destOrd="0" presId="urn:microsoft.com/office/officeart/2008/layout/LinedList"/>
    <dgm:cxn modelId="{9846B194-FFC9-445C-947A-50E7C69C9961}" type="presParOf" srcId="{8AE502E1-71B6-446C-8997-260B714B1A58}" destId="{605A88E6-35FE-4035-B3A4-8EF6C4E880DF}" srcOrd="2" destOrd="0" presId="urn:microsoft.com/office/officeart/2008/layout/LinedList"/>
    <dgm:cxn modelId="{1AC7335A-E3E3-4BA4-A63E-93BF0104E8A7}" type="presParOf" srcId="{605A88E6-35FE-4035-B3A4-8EF6C4E880DF}" destId="{F6AE7ED7-7ACD-4884-B68D-3E2A434EEBC7}" srcOrd="0" destOrd="0" presId="urn:microsoft.com/office/officeart/2008/layout/LinedList"/>
    <dgm:cxn modelId="{2B8BCDFE-1663-42FD-A33D-4360903D026C}" type="presParOf" srcId="{605A88E6-35FE-4035-B3A4-8EF6C4E880DF}" destId="{048ED090-9D40-4534-8469-481281B2DB21}" srcOrd="1" destOrd="0" presId="urn:microsoft.com/office/officeart/2008/layout/LinedList"/>
    <dgm:cxn modelId="{3D65DBFD-65A5-4D1D-B4FB-6831B6F6CAB9}" type="presParOf" srcId="{605A88E6-35FE-4035-B3A4-8EF6C4E880DF}" destId="{A1B64E14-29B8-459C-AA89-760BEFF2CCE6}" srcOrd="2" destOrd="0" presId="urn:microsoft.com/office/officeart/2008/layout/LinedList"/>
    <dgm:cxn modelId="{FA8FAD0A-D952-4ACC-97ED-28A4B006A513}" type="presParOf" srcId="{8AE502E1-71B6-446C-8997-260B714B1A58}" destId="{5234D515-3F55-43E2-BA47-0B92C7C59A6E}" srcOrd="3" destOrd="0" presId="urn:microsoft.com/office/officeart/2008/layout/LinedList"/>
    <dgm:cxn modelId="{5E7FD08F-B0E0-4902-A330-C8E806FED4F4}" type="presParOf" srcId="{8AE502E1-71B6-446C-8997-260B714B1A58}" destId="{1C08C06B-5F25-4EB3-A818-BF27AE2A36AB}" srcOrd="4" destOrd="0" presId="urn:microsoft.com/office/officeart/2008/layout/LinedList"/>
    <dgm:cxn modelId="{56D16227-2FC1-4D79-AD36-FED41616A644}" type="presParOf" srcId="{1C08C06B-5F25-4EB3-A818-BF27AE2A36AB}" destId="{1F61D6B0-7285-416C-BAC6-E9CC9D3233AB}" srcOrd="0" destOrd="0" presId="urn:microsoft.com/office/officeart/2008/layout/LinedList"/>
    <dgm:cxn modelId="{DC91CD00-023E-4F5C-AA3C-4A13496F68C6}" type="presParOf" srcId="{1C08C06B-5F25-4EB3-A818-BF27AE2A36AB}" destId="{75A5B4F7-CBE2-4386-8D50-BF3B4EE45DB2}" srcOrd="1" destOrd="0" presId="urn:microsoft.com/office/officeart/2008/layout/LinedList"/>
    <dgm:cxn modelId="{D4F2ACE2-0508-44E5-8175-6DBC5E7CE070}" type="presParOf" srcId="{1C08C06B-5F25-4EB3-A818-BF27AE2A36AB}" destId="{700C27AA-906D-4B8F-BC27-898285B9CF0D}" srcOrd="2" destOrd="0" presId="urn:microsoft.com/office/officeart/2008/layout/LinedList"/>
    <dgm:cxn modelId="{959D053A-6878-4CDC-AA48-63D7A91D95C9}" type="presParOf" srcId="{268A535E-751B-4E20-A138-9FE9DEB67ED6}" destId="{AC71B304-DF65-4A46-8F28-25845B9EE8AC}" srcOrd="5" destOrd="0" presId="urn:microsoft.com/office/officeart/2008/layout/LinedList"/>
    <dgm:cxn modelId="{5CB298DF-B78E-4BD9-B69A-B6208C18B2E1}" type="presParOf" srcId="{268A535E-751B-4E20-A138-9FE9DEB67ED6}" destId="{A8826CA6-638B-4C3A-813F-0D24444E1C1F}" srcOrd="6" destOrd="0" presId="urn:microsoft.com/office/officeart/2008/layout/LinedList"/>
    <dgm:cxn modelId="{7468971B-AE23-408E-9650-EBF309F614AE}" type="presParOf" srcId="{268A535E-751B-4E20-A138-9FE9DEB67ED6}" destId="{DC652177-2AF8-45D8-AC44-F0938353DED0}" srcOrd="7" destOrd="0" presId="urn:microsoft.com/office/officeart/2008/layout/LinedList"/>
    <dgm:cxn modelId="{D5DF34CC-266E-43A5-B6D0-7D922EB2B660}" type="presParOf" srcId="{DC652177-2AF8-45D8-AC44-F0938353DED0}" destId="{9D4593A4-7D79-4CFD-B9DD-3F49A46427E0}" srcOrd="0" destOrd="0" presId="urn:microsoft.com/office/officeart/2008/layout/LinedList"/>
    <dgm:cxn modelId="{65DA962A-B853-4F1B-B051-3272582948CE}" type="presParOf" srcId="{DC652177-2AF8-45D8-AC44-F0938353DED0}" destId="{A66C0E4E-70F2-46AC-B1D5-ECC705D63988}" srcOrd="1" destOrd="0" presId="urn:microsoft.com/office/officeart/2008/layout/LinedList"/>
    <dgm:cxn modelId="{4AE7430B-F8F1-4D78-934A-8EA3D3AE2E8D}" type="presParOf" srcId="{DC652177-2AF8-45D8-AC44-F0938353DED0}" destId="{5A2A3EC2-9E74-4DD5-9195-91528748B50E}" srcOrd="2" destOrd="0" presId="urn:microsoft.com/office/officeart/2008/layout/LinedList"/>
    <dgm:cxn modelId="{F2E2851F-8183-4604-86C6-5F1751FBBA16}" type="presParOf" srcId="{5A2A3EC2-9E74-4DD5-9195-91528748B50E}" destId="{1F660236-E32F-43BE-8FE1-DDA25EB3C6AF}" srcOrd="0" destOrd="0" presId="urn:microsoft.com/office/officeart/2008/layout/LinedList"/>
    <dgm:cxn modelId="{D3572033-CA17-4577-930A-94442C14778C}" type="presParOf" srcId="{1F660236-E32F-43BE-8FE1-DDA25EB3C6AF}" destId="{7CC1A055-AA78-4380-BBE3-5878D598C0BB}" srcOrd="0" destOrd="0" presId="urn:microsoft.com/office/officeart/2008/layout/LinedList"/>
    <dgm:cxn modelId="{48C088A3-4DDE-42A3-AD9B-1ADE9718CF84}" type="presParOf" srcId="{1F660236-E32F-43BE-8FE1-DDA25EB3C6AF}" destId="{B43D9EDE-B4D7-4817-94C3-784EFD33A5A1}" srcOrd="1" destOrd="0" presId="urn:microsoft.com/office/officeart/2008/layout/LinedList"/>
    <dgm:cxn modelId="{5DDA08C6-46FA-4C0F-94A7-FC4156EB9052}" type="presParOf" srcId="{1F660236-E32F-43BE-8FE1-DDA25EB3C6AF}" destId="{E5087F20-9495-482A-A6B1-13B4191E3C2E}" srcOrd="2" destOrd="0" presId="urn:microsoft.com/office/officeart/2008/layout/LinedList"/>
    <dgm:cxn modelId="{EC982F06-9601-4D3C-92EF-262C0740814E}" type="presParOf" srcId="{5A2A3EC2-9E74-4DD5-9195-91528748B50E}" destId="{948F90CD-5218-4AED-9663-86660D27BB6A}" srcOrd="1" destOrd="0" presId="urn:microsoft.com/office/officeart/2008/layout/LinedList"/>
    <dgm:cxn modelId="{64706B1C-DCB0-4F32-94EF-9F78891EA2D9}" type="presParOf" srcId="{5A2A3EC2-9E74-4DD5-9195-91528748B50E}" destId="{2BDFC1C4-B232-460A-A230-380942BD02EF}" srcOrd="2" destOrd="0" presId="urn:microsoft.com/office/officeart/2008/layout/LinedList"/>
    <dgm:cxn modelId="{03175044-55B8-4A75-A97F-76EBECF8BA34}" type="presParOf" srcId="{2BDFC1C4-B232-460A-A230-380942BD02EF}" destId="{3A28A14D-7740-41AF-A918-7729F22C98B9}" srcOrd="0" destOrd="0" presId="urn:microsoft.com/office/officeart/2008/layout/LinedList"/>
    <dgm:cxn modelId="{B839888D-943A-4789-8EBF-72725BA226DF}" type="presParOf" srcId="{2BDFC1C4-B232-460A-A230-380942BD02EF}" destId="{75A9F4EC-1BAB-4C11-90C0-E1DDB4272E46}" srcOrd="1" destOrd="0" presId="urn:microsoft.com/office/officeart/2008/layout/LinedList"/>
    <dgm:cxn modelId="{8EC464AF-D004-4385-98C8-EDFA79FDFB58}" type="presParOf" srcId="{2BDFC1C4-B232-460A-A230-380942BD02EF}" destId="{2490D181-5E3E-4ECB-966F-D23235643EF3}" srcOrd="2" destOrd="0" presId="urn:microsoft.com/office/officeart/2008/layout/LinedList"/>
    <dgm:cxn modelId="{73DF81C6-4582-4545-A4FA-8E18FF3C9EB5}" type="presParOf" srcId="{5A2A3EC2-9E74-4DD5-9195-91528748B50E}" destId="{E124F781-E845-4E19-AACC-C2DA59C537E6}" srcOrd="3" destOrd="0" presId="urn:microsoft.com/office/officeart/2008/layout/LinedList"/>
    <dgm:cxn modelId="{0E69FB92-0C87-484F-B71C-CB51D338A3C5}" type="presParOf" srcId="{5A2A3EC2-9E74-4DD5-9195-91528748B50E}" destId="{74DF450C-4BB4-4EED-B580-A737E35C0550}" srcOrd="4" destOrd="0" presId="urn:microsoft.com/office/officeart/2008/layout/LinedList"/>
    <dgm:cxn modelId="{1C6030AB-D3A7-416C-875E-F026D4C7C7D9}" type="presParOf" srcId="{74DF450C-4BB4-4EED-B580-A737E35C0550}" destId="{136724FD-38E7-4C71-B7DA-8F350B388B9F}" srcOrd="0" destOrd="0" presId="urn:microsoft.com/office/officeart/2008/layout/LinedList"/>
    <dgm:cxn modelId="{94F26E7C-86C4-40CF-A570-631090813F61}" type="presParOf" srcId="{74DF450C-4BB4-4EED-B580-A737E35C0550}" destId="{76E70B76-05E4-4275-9E41-1D530BC4A4A7}" srcOrd="1" destOrd="0" presId="urn:microsoft.com/office/officeart/2008/layout/LinedList"/>
    <dgm:cxn modelId="{DED19E1A-14F0-4B15-A702-D20907B216B4}" type="presParOf" srcId="{74DF450C-4BB4-4EED-B580-A737E35C0550}" destId="{1E02DE32-BF3E-40F6-9599-284F2DA4208E}" srcOrd="2" destOrd="0" presId="urn:microsoft.com/office/officeart/2008/layout/LinedList"/>
    <dgm:cxn modelId="{D8789B52-0A29-4B2A-BEA0-D1968713B477}" type="presParOf" srcId="{5A2A3EC2-9E74-4DD5-9195-91528748B50E}" destId="{BF40375E-09A8-4C68-9D5A-522A9B8BD805}" srcOrd="5" destOrd="0" presId="urn:microsoft.com/office/officeart/2008/layout/LinedList"/>
    <dgm:cxn modelId="{13A167C6-8950-492B-8CC7-CAAFC104DB20}" type="presParOf" srcId="{5A2A3EC2-9E74-4DD5-9195-91528748B50E}" destId="{371B212D-0923-45B4-90F9-6FED5224D155}" srcOrd="6" destOrd="0" presId="urn:microsoft.com/office/officeart/2008/layout/LinedList"/>
    <dgm:cxn modelId="{8A27628E-14EC-4E74-A733-E263FC8697C7}" type="presParOf" srcId="{371B212D-0923-45B4-90F9-6FED5224D155}" destId="{DCE06B7D-77EE-4EA9-894A-280F9147C027}" srcOrd="0" destOrd="0" presId="urn:microsoft.com/office/officeart/2008/layout/LinedList"/>
    <dgm:cxn modelId="{967E4AAC-EF8B-4BEA-B4AA-F181BBD026D6}" type="presParOf" srcId="{371B212D-0923-45B4-90F9-6FED5224D155}" destId="{744E45C3-C031-4311-AFB0-00EBCB26F25F}" srcOrd="1" destOrd="0" presId="urn:microsoft.com/office/officeart/2008/layout/LinedList"/>
    <dgm:cxn modelId="{DD9D7668-AB35-44A5-80C4-95AB8F5540A8}" type="presParOf" srcId="{371B212D-0923-45B4-90F9-6FED5224D155}" destId="{CC6C2675-7247-4B5D-81CF-FEC5BA0802AB}" srcOrd="2" destOrd="0" presId="urn:microsoft.com/office/officeart/2008/layout/LinedList"/>
    <dgm:cxn modelId="{20440222-1EC9-43AB-8669-D47D4C8F4B19}" type="presParOf" srcId="{268A535E-751B-4E20-A138-9FE9DEB67ED6}" destId="{BEDAD852-B916-4126-B9AD-B9736844EFCE}" srcOrd="8" destOrd="0" presId="urn:microsoft.com/office/officeart/2008/layout/LinedList"/>
    <dgm:cxn modelId="{B2DC762B-BC94-475C-A9E5-75F9B18F88DF}" type="presParOf" srcId="{268A535E-751B-4E20-A138-9FE9DEB67ED6}" destId="{11C816E4-7D00-4A19-AEBC-AC6D13251C29}" srcOrd="9" destOrd="0" presId="urn:microsoft.com/office/officeart/2008/layout/LinedList"/>
    <dgm:cxn modelId="{EF98469C-FB2A-43C8-B0E2-3894862D157D}" type="presParOf" srcId="{268A535E-751B-4E20-A138-9FE9DEB67ED6}" destId="{232D25DE-BAC7-4DC6-AA7D-C56EBF4C9EDB}" srcOrd="10" destOrd="0" presId="urn:microsoft.com/office/officeart/2008/layout/LinedList"/>
    <dgm:cxn modelId="{805F4F8B-B3B8-4F4A-8E38-A690109A226D}" type="presParOf" srcId="{232D25DE-BAC7-4DC6-AA7D-C56EBF4C9EDB}" destId="{C6064083-CB89-4BBA-9794-EAD7D80D4A96}" srcOrd="0" destOrd="0" presId="urn:microsoft.com/office/officeart/2008/layout/LinedList"/>
    <dgm:cxn modelId="{C3E37307-0900-4F8E-8ADF-340084472152}" type="presParOf" srcId="{232D25DE-BAC7-4DC6-AA7D-C56EBF4C9EDB}" destId="{EDFF4ADD-41F9-49A7-BA20-6E4967CD6CAC}" srcOrd="1" destOrd="0" presId="urn:microsoft.com/office/officeart/2008/layout/LinedList"/>
    <dgm:cxn modelId="{2CF44BDD-51DA-4582-B8BF-23F4A51D812C}" type="presParOf" srcId="{232D25DE-BAC7-4DC6-AA7D-C56EBF4C9EDB}" destId="{694C8E5F-BC18-40EF-85BC-ACA2F6B0397C}" srcOrd="2" destOrd="0" presId="urn:microsoft.com/office/officeart/2008/layout/LinedList"/>
    <dgm:cxn modelId="{951A94F7-7B4F-4451-98D7-54CFF72D791F}" type="presParOf" srcId="{694C8E5F-BC18-40EF-85BC-ACA2F6B0397C}" destId="{3280B54D-A141-422A-BF6B-A9D07879D143}" srcOrd="0" destOrd="0" presId="urn:microsoft.com/office/officeart/2008/layout/LinedList"/>
    <dgm:cxn modelId="{8DA393AF-DDD1-4D4A-81D8-319D9A2E58B0}" type="presParOf" srcId="{3280B54D-A141-422A-BF6B-A9D07879D143}" destId="{68CA76AA-8304-4B43-9662-A6E4F5582E1F}" srcOrd="0" destOrd="0" presId="urn:microsoft.com/office/officeart/2008/layout/LinedList"/>
    <dgm:cxn modelId="{0F3E9D8F-0272-4D8F-AF30-4E41C607CEB1}" type="presParOf" srcId="{3280B54D-A141-422A-BF6B-A9D07879D143}" destId="{0981ACB8-D3FE-4A92-B5EA-E95ED3D6A6D1}" srcOrd="1" destOrd="0" presId="urn:microsoft.com/office/officeart/2008/layout/LinedList"/>
    <dgm:cxn modelId="{04C22690-13BB-414D-A96B-E960ECB25A3E}" type="presParOf" srcId="{3280B54D-A141-422A-BF6B-A9D07879D143}" destId="{4D643447-02AA-42AA-AD01-EC66F74364E7}" srcOrd="2" destOrd="0" presId="urn:microsoft.com/office/officeart/2008/layout/LinedList"/>
    <dgm:cxn modelId="{6E264FFD-AFCC-4B2E-83E5-CE600E61623D}" type="presParOf" srcId="{694C8E5F-BC18-40EF-85BC-ACA2F6B0397C}" destId="{2E1F170F-EC35-418C-9BF3-EE1D52160D0E}" srcOrd="1" destOrd="0" presId="urn:microsoft.com/office/officeart/2008/layout/LinedList"/>
    <dgm:cxn modelId="{06373ED4-628A-4258-85EF-59EB57F932BF}" type="presParOf" srcId="{694C8E5F-BC18-40EF-85BC-ACA2F6B0397C}" destId="{F30EA5B0-2ADE-447A-8D7E-7BDD96164890}" srcOrd="2" destOrd="0" presId="urn:microsoft.com/office/officeart/2008/layout/LinedList"/>
    <dgm:cxn modelId="{879147FA-5C8F-4C32-BCBD-34A9F5BBD1D7}" type="presParOf" srcId="{F30EA5B0-2ADE-447A-8D7E-7BDD96164890}" destId="{2A5874B9-A28C-4DBF-B4EA-61E3975033DF}" srcOrd="0" destOrd="0" presId="urn:microsoft.com/office/officeart/2008/layout/LinedList"/>
    <dgm:cxn modelId="{0A6BB0C3-8351-43D7-9D9F-B7333AA149DB}" type="presParOf" srcId="{F30EA5B0-2ADE-447A-8D7E-7BDD96164890}" destId="{1E5B282B-56EC-481D-948E-69777773B5E0}" srcOrd="1" destOrd="0" presId="urn:microsoft.com/office/officeart/2008/layout/LinedList"/>
    <dgm:cxn modelId="{BF067F9E-D63B-4A89-85A7-DD020237609E}" type="presParOf" srcId="{F30EA5B0-2ADE-447A-8D7E-7BDD96164890}" destId="{BAE1C61A-889D-4341-8F97-6D2A8650F712}" srcOrd="2" destOrd="0" presId="urn:microsoft.com/office/officeart/2008/layout/LinedList"/>
    <dgm:cxn modelId="{AE4AD7F7-3BA7-4258-8853-49167BA7FBE4}" type="presParOf" srcId="{694C8E5F-BC18-40EF-85BC-ACA2F6B0397C}" destId="{A4186407-229D-4869-805D-7F7E1DD17B5F}" srcOrd="3" destOrd="0" presId="urn:microsoft.com/office/officeart/2008/layout/LinedList"/>
    <dgm:cxn modelId="{759B9F51-AC08-4AEA-AC6A-62164F5B23AE}" type="presParOf" srcId="{694C8E5F-BC18-40EF-85BC-ACA2F6B0397C}" destId="{614CC11D-B329-44F0-9A1C-D31AF7DEDA7F}" srcOrd="4" destOrd="0" presId="urn:microsoft.com/office/officeart/2008/layout/LinedList"/>
    <dgm:cxn modelId="{A614A731-60AF-4839-B000-A5840E97FDFA}" type="presParOf" srcId="{614CC11D-B329-44F0-9A1C-D31AF7DEDA7F}" destId="{0CFC3413-ABEC-4131-B90B-C66048B6842D}" srcOrd="0" destOrd="0" presId="urn:microsoft.com/office/officeart/2008/layout/LinedList"/>
    <dgm:cxn modelId="{C9A92345-E02E-43B7-B2DD-296DD5DF64F6}" type="presParOf" srcId="{614CC11D-B329-44F0-9A1C-D31AF7DEDA7F}" destId="{51D15440-E18F-4A79-ACBC-60DE139FA6FA}" srcOrd="1" destOrd="0" presId="urn:microsoft.com/office/officeart/2008/layout/LinedList"/>
    <dgm:cxn modelId="{88AFADCD-F92C-4459-8079-57F91B468532}" type="presParOf" srcId="{614CC11D-B329-44F0-9A1C-D31AF7DEDA7F}" destId="{AFDFBC50-5318-4FF0-930A-89F6514827E2}" srcOrd="2" destOrd="0" presId="urn:microsoft.com/office/officeart/2008/layout/LinedList"/>
    <dgm:cxn modelId="{2360835C-52AF-4B26-941A-FBBD27FD23CA}" type="presParOf" srcId="{694C8E5F-BC18-40EF-85BC-ACA2F6B0397C}" destId="{29A17514-01F6-47FF-BBE6-D4477F2BD2DB}" srcOrd="5" destOrd="0" presId="urn:microsoft.com/office/officeart/2008/layout/LinedList"/>
    <dgm:cxn modelId="{F496E5EB-F2D2-4A09-9F54-83C4D255E020}" type="presParOf" srcId="{694C8E5F-BC18-40EF-85BC-ACA2F6B0397C}" destId="{D26A10D6-FBD4-45F3-9462-E1C9D1C718E8}" srcOrd="6" destOrd="0" presId="urn:microsoft.com/office/officeart/2008/layout/LinedList"/>
    <dgm:cxn modelId="{2711B915-B1C4-4ACD-BA47-AEB7693DB3DE}" type="presParOf" srcId="{D26A10D6-FBD4-45F3-9462-E1C9D1C718E8}" destId="{7E07CFEB-9DD8-4C1F-A5EA-A550C084D9FE}" srcOrd="0" destOrd="0" presId="urn:microsoft.com/office/officeart/2008/layout/LinedList"/>
    <dgm:cxn modelId="{97C1E13B-CF60-48E3-B803-2C42599ECED4}" type="presParOf" srcId="{D26A10D6-FBD4-45F3-9462-E1C9D1C718E8}" destId="{FCBC0E27-3A78-4709-8272-BE199185183C}" srcOrd="1" destOrd="0" presId="urn:microsoft.com/office/officeart/2008/layout/LinedList"/>
    <dgm:cxn modelId="{D63283AA-71F1-49A4-A531-7FCC1694B08E}" type="presParOf" srcId="{D26A10D6-FBD4-45F3-9462-E1C9D1C718E8}" destId="{902C8E29-8162-435A-8FBB-11643BEE30C2}" srcOrd="2" destOrd="0" presId="urn:microsoft.com/office/officeart/2008/layout/LinedList"/>
    <dgm:cxn modelId="{FEF70586-C79B-4D1D-BF55-2D71B8A6E5E0}" type="presParOf" srcId="{268A535E-751B-4E20-A138-9FE9DEB67ED6}" destId="{D195D57E-6F56-4703-B1CB-943C9BD6BCC3}" srcOrd="11" destOrd="0" presId="urn:microsoft.com/office/officeart/2008/layout/LinedList"/>
    <dgm:cxn modelId="{ED76DBA2-886E-41B5-9F94-1765CBD8AABF}" type="presParOf" srcId="{268A535E-751B-4E20-A138-9FE9DEB67ED6}" destId="{8E7A7D58-6AA8-4E0A-A6E8-8FF5501250EE}" srcOrd="12" destOrd="0" presId="urn:microsoft.com/office/officeart/2008/layout/LinedList"/>
    <dgm:cxn modelId="{6D07CC8A-DD23-47C2-8AE2-988B220F7DE3}" type="presParOf" srcId="{268A535E-751B-4E20-A138-9FE9DEB67ED6}" destId="{8C70116C-14D3-434A-AD31-5B428CCE74C8}" srcOrd="13" destOrd="0" presId="urn:microsoft.com/office/officeart/2008/layout/LinedList"/>
    <dgm:cxn modelId="{4B91C179-B28C-4F4A-84D9-FBBC9F004682}" type="presParOf" srcId="{8C70116C-14D3-434A-AD31-5B428CCE74C8}" destId="{9FD224D0-B9DB-42DF-ABAC-5432438F1088}" srcOrd="0" destOrd="0" presId="urn:microsoft.com/office/officeart/2008/layout/LinedList"/>
    <dgm:cxn modelId="{58DCA336-D538-491A-89F5-E122B75E2D35}" type="presParOf" srcId="{8C70116C-14D3-434A-AD31-5B428CCE74C8}" destId="{776AD598-A9DE-4E8E-A2C1-4707BC85330D}" srcOrd="1" destOrd="0" presId="urn:microsoft.com/office/officeart/2008/layout/LinedList"/>
    <dgm:cxn modelId="{6FA97100-E012-46D9-B5CA-F19A45FF0755}" type="presParOf" srcId="{8C70116C-14D3-434A-AD31-5B428CCE74C8}" destId="{BF472A59-71FB-4E02-B392-957456A54B57}" srcOrd="2" destOrd="0" presId="urn:microsoft.com/office/officeart/2008/layout/LinedList"/>
    <dgm:cxn modelId="{D583B758-15AD-4620-8CDE-5090BB70700A}" type="presParOf" srcId="{BF472A59-71FB-4E02-B392-957456A54B57}" destId="{AFD4D239-5E86-4591-86B4-1D8FD7592141}" srcOrd="0" destOrd="0" presId="urn:microsoft.com/office/officeart/2008/layout/LinedList"/>
    <dgm:cxn modelId="{ADC174F4-90CF-47B2-B1B5-CAFAB599FFC1}" type="presParOf" srcId="{AFD4D239-5E86-4591-86B4-1D8FD7592141}" destId="{5381D063-E7FC-4471-8983-6174096447D1}" srcOrd="0" destOrd="0" presId="urn:microsoft.com/office/officeart/2008/layout/LinedList"/>
    <dgm:cxn modelId="{65F19569-AE20-4F0A-BA2C-6A5167EBEA58}" type="presParOf" srcId="{AFD4D239-5E86-4591-86B4-1D8FD7592141}" destId="{11A8CAEC-4134-4BAC-9436-0343F7E1AE9D}" srcOrd="1" destOrd="0" presId="urn:microsoft.com/office/officeart/2008/layout/LinedList"/>
    <dgm:cxn modelId="{F3FBD34C-9B86-4E3E-BFE6-BFDC97BABDDC}" type="presParOf" srcId="{AFD4D239-5E86-4591-86B4-1D8FD7592141}" destId="{57CD5262-9082-4363-8DA2-9E8DBB40D961}" srcOrd="2" destOrd="0" presId="urn:microsoft.com/office/officeart/2008/layout/LinedList"/>
    <dgm:cxn modelId="{908CD71E-A49F-472F-893E-26088B2535EE}" type="presParOf" srcId="{BF472A59-71FB-4E02-B392-957456A54B57}" destId="{7305D8A8-87E3-4526-AA98-0571158B09B0}" srcOrd="1" destOrd="0" presId="urn:microsoft.com/office/officeart/2008/layout/LinedList"/>
    <dgm:cxn modelId="{D2C622EE-21D3-45B2-B9CB-59132E569468}" type="presParOf" srcId="{BF472A59-71FB-4E02-B392-957456A54B57}" destId="{761CE88D-8B01-49F9-96D7-FACA02CD8A89}" srcOrd="2" destOrd="0" presId="urn:microsoft.com/office/officeart/2008/layout/LinedList"/>
    <dgm:cxn modelId="{421F1D7A-276E-45E6-81B9-A0E9C47308D8}" type="presParOf" srcId="{761CE88D-8B01-49F9-96D7-FACA02CD8A89}" destId="{F57A6D11-7264-4400-AA00-9FB06B5D5A0B}" srcOrd="0" destOrd="0" presId="urn:microsoft.com/office/officeart/2008/layout/LinedList"/>
    <dgm:cxn modelId="{0DE7FC42-E6C6-4B9B-8E3B-22DEF3A38C0F}" type="presParOf" srcId="{761CE88D-8B01-49F9-96D7-FACA02CD8A89}" destId="{7FD1AFF0-17A9-4867-9B4B-E59EC701AE6E}" srcOrd="1" destOrd="0" presId="urn:microsoft.com/office/officeart/2008/layout/LinedList"/>
    <dgm:cxn modelId="{662A2CD0-CC84-4A4F-BCF0-A1F481550F58}" type="presParOf" srcId="{761CE88D-8B01-49F9-96D7-FACA02CD8A89}" destId="{DC22C86F-0FAC-437E-A66F-80080B1DDEDF}" srcOrd="2" destOrd="0" presId="urn:microsoft.com/office/officeart/2008/layout/LinedList"/>
    <dgm:cxn modelId="{6A353406-A0D8-4207-B443-20F5B6B04A94}" type="presParOf" srcId="{BF472A59-71FB-4E02-B392-957456A54B57}" destId="{3066EF01-C62D-41D1-93A9-224004660350}" srcOrd="3" destOrd="0" presId="urn:microsoft.com/office/officeart/2008/layout/LinedList"/>
    <dgm:cxn modelId="{F9CBD808-AC6F-4AC7-AA85-7DD94E9CE8E9}" type="presParOf" srcId="{BF472A59-71FB-4E02-B392-957456A54B57}" destId="{19FBC8C4-5018-4F9E-8C8B-67C49BE7DAC5}" srcOrd="4" destOrd="0" presId="urn:microsoft.com/office/officeart/2008/layout/LinedList"/>
    <dgm:cxn modelId="{DC71C9FC-2B30-470F-819A-7365CD5B1CE2}" type="presParOf" srcId="{19FBC8C4-5018-4F9E-8C8B-67C49BE7DAC5}" destId="{22AD3A42-585B-416D-B5DC-43FB97806FB1}" srcOrd="0" destOrd="0" presId="urn:microsoft.com/office/officeart/2008/layout/LinedList"/>
    <dgm:cxn modelId="{967638D7-9B9A-4A32-BD0B-5219F2569C00}" type="presParOf" srcId="{19FBC8C4-5018-4F9E-8C8B-67C49BE7DAC5}" destId="{70430B2C-CD9E-46C1-958D-BFF2C4FE2D26}" srcOrd="1" destOrd="0" presId="urn:microsoft.com/office/officeart/2008/layout/LinedList"/>
    <dgm:cxn modelId="{C7F6CB76-72D4-4614-977A-CCF4B9EAC043}" type="presParOf" srcId="{19FBC8C4-5018-4F9E-8C8B-67C49BE7DAC5}" destId="{9ED481FE-A34A-411F-B863-4775E000F089}" srcOrd="2" destOrd="0" presId="urn:microsoft.com/office/officeart/2008/layout/LinedList"/>
    <dgm:cxn modelId="{CE5FA1CD-DB26-40B6-869E-2D361C15BFCB}" type="presParOf" srcId="{BF472A59-71FB-4E02-B392-957456A54B57}" destId="{E4772FAE-4D73-4BD8-8AC3-A24D163B2965}" srcOrd="5" destOrd="0" presId="urn:microsoft.com/office/officeart/2008/layout/LinedList"/>
    <dgm:cxn modelId="{2DCF1F93-32E3-4D3A-A930-526BBB6F8004}" type="presParOf" srcId="{BF472A59-71FB-4E02-B392-957456A54B57}" destId="{1CB5C204-32CF-4727-90A8-DF5D4B2037F1}" srcOrd="6" destOrd="0" presId="urn:microsoft.com/office/officeart/2008/layout/LinedList"/>
    <dgm:cxn modelId="{34792FD4-D095-4030-B1B2-6C6309A77D57}" type="presParOf" srcId="{1CB5C204-32CF-4727-90A8-DF5D4B2037F1}" destId="{309BD871-F205-4557-9C34-A3C5ECE9D5D3}" srcOrd="0" destOrd="0" presId="urn:microsoft.com/office/officeart/2008/layout/LinedList"/>
    <dgm:cxn modelId="{A5F5104E-87CF-41BF-B2D8-0D9EEE234082}" type="presParOf" srcId="{1CB5C204-32CF-4727-90A8-DF5D4B2037F1}" destId="{6E463CC6-5E6E-4E41-A5B4-043E41368180}" srcOrd="1" destOrd="0" presId="urn:microsoft.com/office/officeart/2008/layout/LinedList"/>
    <dgm:cxn modelId="{C66BB51D-9B24-4819-B864-350176989C25}" type="presParOf" srcId="{1CB5C204-32CF-4727-90A8-DF5D4B2037F1}" destId="{000FBC9C-7A68-4919-8B54-E9C52867CF30}" srcOrd="2" destOrd="0" presId="urn:microsoft.com/office/officeart/2008/layout/LinedList"/>
    <dgm:cxn modelId="{88FBE5A3-A329-4BB2-8896-646AF086DA6A}" type="presParOf" srcId="{268A535E-751B-4E20-A138-9FE9DEB67ED6}" destId="{2857728E-7448-4A62-98F6-7970D7F24605}" srcOrd="14" destOrd="0" presId="urn:microsoft.com/office/officeart/2008/layout/LinedList"/>
    <dgm:cxn modelId="{8B0D9EAA-BB6C-4A75-9DC1-4AC3FF7690CA}" type="presParOf" srcId="{268A535E-751B-4E20-A138-9FE9DEB67ED6}" destId="{60B155B4-27D2-488E-AA58-1BFE88C43D5A}" srcOrd="15" destOrd="0" presId="urn:microsoft.com/office/officeart/2008/layout/LinedList"/>
    <dgm:cxn modelId="{60649306-D541-4ADF-AF63-C60DCA061DF8}" type="presParOf" srcId="{268A535E-751B-4E20-A138-9FE9DEB67ED6}" destId="{43BED95A-F2BB-4C41-B85B-D516703A8851}" srcOrd="16" destOrd="0" presId="urn:microsoft.com/office/officeart/2008/layout/LinedList"/>
    <dgm:cxn modelId="{CAB08DC5-BFAA-4B07-9363-27A8BF84670D}" type="presParOf" srcId="{43BED95A-F2BB-4C41-B85B-D516703A8851}" destId="{8FE0E2FD-7F2B-4F86-853F-C53F2EF791F7}" srcOrd="0" destOrd="0" presId="urn:microsoft.com/office/officeart/2008/layout/LinedList"/>
    <dgm:cxn modelId="{590B38F3-82D9-4723-8CE1-F097FC1E49C9}" type="presParOf" srcId="{43BED95A-F2BB-4C41-B85B-D516703A8851}" destId="{47CD7DBB-75DC-4C92-BC06-B8EC1978304C}" srcOrd="1" destOrd="0" presId="urn:microsoft.com/office/officeart/2008/layout/LinedList"/>
    <dgm:cxn modelId="{17A90615-43DA-4E63-94B8-226764D82DD0}" type="presParOf" srcId="{43BED95A-F2BB-4C41-B85B-D516703A8851}" destId="{3F1F59BF-ACA6-474B-BE03-5BE0B06C49B8}" srcOrd="2" destOrd="0" presId="urn:microsoft.com/office/officeart/2008/layout/LinedList"/>
    <dgm:cxn modelId="{CF2CEAD3-3032-425E-A5B0-527CB92D05D9}" type="presParOf" srcId="{3F1F59BF-ACA6-474B-BE03-5BE0B06C49B8}" destId="{8A1DB672-3EAD-4540-B7B2-363F0C3C026A}" srcOrd="0" destOrd="0" presId="urn:microsoft.com/office/officeart/2008/layout/LinedList"/>
    <dgm:cxn modelId="{2A4C4495-F0B5-4EE1-9EC6-40B9F0832999}" type="presParOf" srcId="{8A1DB672-3EAD-4540-B7B2-363F0C3C026A}" destId="{710897D3-0494-4E36-85C5-6722FDD9A070}" srcOrd="0" destOrd="0" presId="urn:microsoft.com/office/officeart/2008/layout/LinedList"/>
    <dgm:cxn modelId="{B1078370-B7CB-4F5F-9E42-53B20A3D694C}" type="presParOf" srcId="{8A1DB672-3EAD-4540-B7B2-363F0C3C026A}" destId="{9B45ED12-2817-453A-8405-AB0962614606}" srcOrd="1" destOrd="0" presId="urn:microsoft.com/office/officeart/2008/layout/LinedList"/>
    <dgm:cxn modelId="{052C5598-EE3C-424D-BC2F-5D1828CA9944}" type="presParOf" srcId="{8A1DB672-3EAD-4540-B7B2-363F0C3C026A}" destId="{7FEE6244-00F5-41E4-B8E4-19BD56DD7A71}" srcOrd="2" destOrd="0" presId="urn:microsoft.com/office/officeart/2008/layout/LinedList"/>
    <dgm:cxn modelId="{A668AD02-0B8B-4CDC-B929-D0A4313E692E}" type="presParOf" srcId="{3F1F59BF-ACA6-474B-BE03-5BE0B06C49B8}" destId="{DB9AFD8D-FBA3-4EFF-A26B-AD86A3230E71}" srcOrd="1" destOrd="0" presId="urn:microsoft.com/office/officeart/2008/layout/LinedList"/>
    <dgm:cxn modelId="{74AC1229-7668-4982-8812-FED0F6B72689}" type="presParOf" srcId="{3F1F59BF-ACA6-474B-BE03-5BE0B06C49B8}" destId="{0DBAA0B8-8D89-4254-B34B-A36B4DDFFDE0}" srcOrd="2" destOrd="0" presId="urn:microsoft.com/office/officeart/2008/layout/LinedList"/>
    <dgm:cxn modelId="{B5941EBA-9BAA-4404-9FBB-227A9C4B7914}" type="presParOf" srcId="{0DBAA0B8-8D89-4254-B34B-A36B4DDFFDE0}" destId="{12ACE7EE-2BF3-4EA9-B785-CEE996D5B1FF}" srcOrd="0" destOrd="0" presId="urn:microsoft.com/office/officeart/2008/layout/LinedList"/>
    <dgm:cxn modelId="{DFCCC121-E896-4BB3-8906-5198512473A2}" type="presParOf" srcId="{0DBAA0B8-8D89-4254-B34B-A36B4DDFFDE0}" destId="{FDAC37DC-E798-46F3-BDD5-ADAB5CB43500}" srcOrd="1" destOrd="0" presId="urn:microsoft.com/office/officeart/2008/layout/LinedList"/>
    <dgm:cxn modelId="{016CCFDB-BFC6-4EF9-A300-797BC3121085}" type="presParOf" srcId="{0DBAA0B8-8D89-4254-B34B-A36B4DDFFDE0}" destId="{49CAAB9B-D472-446D-BD0B-39051EB9E3DB}" srcOrd="2" destOrd="0" presId="urn:microsoft.com/office/officeart/2008/layout/LinedList"/>
    <dgm:cxn modelId="{E47F54C6-7043-4708-B1D0-51B82DA5D7E9}" type="presParOf" srcId="{3F1F59BF-ACA6-474B-BE03-5BE0B06C49B8}" destId="{2A040086-09F3-4864-9274-6675530447F0}" srcOrd="3" destOrd="0" presId="urn:microsoft.com/office/officeart/2008/layout/LinedList"/>
    <dgm:cxn modelId="{2929B6A8-BEA4-47BD-AFD3-BD6682AD79A4}" type="presParOf" srcId="{3F1F59BF-ACA6-474B-BE03-5BE0B06C49B8}" destId="{BEF09C23-6456-4B8F-A609-5AA7EBA7C675}" srcOrd="4" destOrd="0" presId="urn:microsoft.com/office/officeart/2008/layout/LinedList"/>
    <dgm:cxn modelId="{26CCE089-09C7-4BE5-B822-0F95070EC363}" type="presParOf" srcId="{BEF09C23-6456-4B8F-A609-5AA7EBA7C675}" destId="{00690542-B83A-4AB2-8657-23FC81C51A6F}" srcOrd="0" destOrd="0" presId="urn:microsoft.com/office/officeart/2008/layout/LinedList"/>
    <dgm:cxn modelId="{FE6AF865-6AC3-41B1-891E-95DF83DF5CAA}" type="presParOf" srcId="{BEF09C23-6456-4B8F-A609-5AA7EBA7C675}" destId="{B18B33EE-44A4-411B-B55E-6BBBAAD5BBE6}" srcOrd="1" destOrd="0" presId="urn:microsoft.com/office/officeart/2008/layout/LinedList"/>
    <dgm:cxn modelId="{DE448E73-7D72-41A9-954D-2338C449C673}" type="presParOf" srcId="{BEF09C23-6456-4B8F-A609-5AA7EBA7C675}" destId="{368FCF90-3E66-4B1E-8E30-8F5E1030BD76}" srcOrd="2" destOrd="0" presId="urn:microsoft.com/office/officeart/2008/layout/LinedList"/>
    <dgm:cxn modelId="{A0F31B6E-86F0-45C2-8DAC-231FC1D80C70}" type="presParOf" srcId="{3F1F59BF-ACA6-474B-BE03-5BE0B06C49B8}" destId="{A11A6104-0DC0-4B5E-AD15-4057A52BE3A4}" srcOrd="5" destOrd="0" presId="urn:microsoft.com/office/officeart/2008/layout/LinedList"/>
    <dgm:cxn modelId="{72BC109D-31F0-4D5F-A842-05C937B67871}" type="presParOf" srcId="{3F1F59BF-ACA6-474B-BE03-5BE0B06C49B8}" destId="{81461D20-8B3C-4790-B60C-40CD7EFE36DF}" srcOrd="6" destOrd="0" presId="urn:microsoft.com/office/officeart/2008/layout/LinedList"/>
    <dgm:cxn modelId="{E5E3E378-A5AB-41B7-A699-B80A249C2946}" type="presParOf" srcId="{81461D20-8B3C-4790-B60C-40CD7EFE36DF}" destId="{6596D1FA-2B11-4019-9B88-5A79FAFB2933}" srcOrd="0" destOrd="0" presId="urn:microsoft.com/office/officeart/2008/layout/LinedList"/>
    <dgm:cxn modelId="{B572D13B-C0FA-481B-A8DE-27E18670042D}" type="presParOf" srcId="{81461D20-8B3C-4790-B60C-40CD7EFE36DF}" destId="{F8B104CF-4EEF-42C3-A8F9-4CB7F3D9EFC9}" srcOrd="1" destOrd="0" presId="urn:microsoft.com/office/officeart/2008/layout/LinedList"/>
    <dgm:cxn modelId="{06797654-63D0-45F6-AB98-5BF56813CB4F}" type="presParOf" srcId="{81461D20-8B3C-4790-B60C-40CD7EFE36DF}" destId="{FF7E5D3E-01EA-4462-8150-996AB6AEE3E7}" srcOrd="2" destOrd="0" presId="urn:microsoft.com/office/officeart/2008/layout/LinedList"/>
    <dgm:cxn modelId="{55068AED-ECF4-4182-A78A-9120D9BE6814}" type="presParOf" srcId="{268A535E-751B-4E20-A138-9FE9DEB67ED6}" destId="{CC89A188-6D39-4A7A-A679-E9D25792933E}" srcOrd="17" destOrd="0" presId="urn:microsoft.com/office/officeart/2008/layout/LinedList"/>
    <dgm:cxn modelId="{B262058D-5385-4626-88D2-815EFFDAA4F1}" type="presParOf" srcId="{268A535E-751B-4E20-A138-9FE9DEB67ED6}" destId="{2768D87D-1441-40CE-A1E4-79D9A82BF232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DB5B2B-F0F7-4A9C-B95F-1B6F22D8B245}" type="doc">
      <dgm:prSet loTypeId="urn:microsoft.com/office/officeart/2008/layout/LinedList" loCatId="hierarchy" qsTypeId="urn:microsoft.com/office/officeart/2005/8/quickstyle/3d1" qsCatId="3D" csTypeId="urn:microsoft.com/office/officeart/2005/8/colors/colorful3" csCatId="colorful" phldr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gm:spPr>
      <dgm:t>
        <a:bodyPr/>
        <a:lstStyle/>
        <a:p>
          <a:endParaRPr lang="es-ES"/>
        </a:p>
      </dgm:t>
    </dgm:pt>
    <dgm:pt modelId="{242A7633-128A-4C9F-A229-ABA1BE87E250}">
      <dgm:prSet phldrT="[Texto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pPr algn="l"/>
          <a:endParaRPr lang="es-ES" sz="3600" b="1" cap="none" spc="0" dirty="0" smtClean="0">
            <a:ln w="11430"/>
            <a:solidFill>
              <a:srgbClr val="2318B8"/>
            </a:solidFill>
            <a:effectLst/>
          </a:endParaRPr>
        </a:p>
        <a:p>
          <a:pPr algn="l"/>
          <a:r>
            <a:rPr lang="es-ES" sz="3600" b="1" cap="none" spc="0" dirty="0" smtClean="0">
              <a:ln w="11430"/>
              <a:solidFill>
                <a:srgbClr val="2318B8"/>
              </a:solidFill>
              <a:effectLst/>
            </a:rPr>
            <a:t>DETECCIÓ </a:t>
          </a:r>
        </a:p>
        <a:p>
          <a:pPr algn="l"/>
          <a:r>
            <a:rPr lang="es-ES" sz="3600" b="1" cap="none" spc="0" dirty="0" smtClean="0">
              <a:ln w="11430"/>
              <a:solidFill>
                <a:srgbClr val="2318B8"/>
              </a:solidFill>
              <a:effectLst/>
            </a:rPr>
            <a:t>I INTERVENCIÓ</a:t>
          </a:r>
          <a:endParaRPr lang="es-ES" sz="3600" dirty="0">
            <a:solidFill>
              <a:srgbClr val="2318B8"/>
            </a:solidFill>
            <a:effectLst/>
          </a:endParaRPr>
        </a:p>
      </dgm:t>
    </dgm:pt>
    <dgm:pt modelId="{76831627-5C4E-4B8E-87BF-86E4E6166D9F}" type="parTrans" cxnId="{649B98B9-4A94-48D8-9883-26EFC8CEB62D}">
      <dgm:prSet/>
      <dgm:spPr/>
      <dgm:t>
        <a:bodyPr/>
        <a:lstStyle/>
        <a:p>
          <a:endParaRPr lang="es-ES"/>
        </a:p>
      </dgm:t>
    </dgm:pt>
    <dgm:pt modelId="{5990CDF0-529E-48D8-821C-A3B1112D4AB3}" type="sibTrans" cxnId="{649B98B9-4A94-48D8-9883-26EFC8CEB62D}">
      <dgm:prSet/>
      <dgm:spPr/>
      <dgm:t>
        <a:bodyPr/>
        <a:lstStyle/>
        <a:p>
          <a:endParaRPr lang="es-ES"/>
        </a:p>
      </dgm:t>
    </dgm:pt>
    <dgm:pt modelId="{BC80ED9C-4DE1-487A-882B-9A002861C5DC}">
      <dgm:prSet phldrT="[Texto]" custT="1"/>
      <dgm:spPr/>
      <dgm:t>
        <a:bodyPr/>
        <a:lstStyle/>
        <a:p>
          <a:r>
            <a:rPr lang="es-ES" sz="2000" dirty="0" smtClean="0"/>
            <a:t>NOTIFICACIÓ</a:t>
          </a:r>
          <a:endParaRPr lang="es-ES" sz="2000" dirty="0"/>
        </a:p>
      </dgm:t>
    </dgm:pt>
    <dgm:pt modelId="{46FE63F5-2E57-4891-82F0-068DA4557787}" type="parTrans" cxnId="{FE79065A-D879-4564-B7AF-502DB4DDF1C5}">
      <dgm:prSet/>
      <dgm:spPr/>
      <dgm:t>
        <a:bodyPr/>
        <a:lstStyle/>
        <a:p>
          <a:endParaRPr lang="es-ES"/>
        </a:p>
      </dgm:t>
    </dgm:pt>
    <dgm:pt modelId="{D28E0CB3-556F-4EED-B0C1-CDE1AFC12DB6}" type="sibTrans" cxnId="{FE79065A-D879-4564-B7AF-502DB4DDF1C5}">
      <dgm:prSet/>
      <dgm:spPr/>
      <dgm:t>
        <a:bodyPr/>
        <a:lstStyle/>
        <a:p>
          <a:endParaRPr lang="es-ES"/>
        </a:p>
      </dgm:t>
    </dgm:pt>
    <dgm:pt modelId="{4D12BC5D-E05B-4435-9AF9-A3494EEDC151}">
      <dgm:prSet phldrT="[Texto]" custT="1"/>
      <dgm:spPr/>
      <dgm:t>
        <a:bodyPr/>
        <a:lstStyle/>
        <a:p>
          <a:r>
            <a:rPr lang="es-ES" sz="2000" dirty="0" smtClean="0"/>
            <a:t>ACOLLIDA I DETECCIÓ</a:t>
          </a:r>
          <a:endParaRPr lang="es-ES" sz="2000" dirty="0"/>
        </a:p>
      </dgm:t>
    </dgm:pt>
    <dgm:pt modelId="{F4AC4101-24FD-47C5-BF60-4A4A2798F601}" type="parTrans" cxnId="{72077C89-0A1E-4C90-AF56-87EFE2161B72}">
      <dgm:prSet/>
      <dgm:spPr/>
      <dgm:t>
        <a:bodyPr/>
        <a:lstStyle/>
        <a:p>
          <a:endParaRPr lang="es-ES"/>
        </a:p>
      </dgm:t>
    </dgm:pt>
    <dgm:pt modelId="{F1FDBAE4-DE9C-49D8-905B-3BE43D27178E}" type="sibTrans" cxnId="{72077C89-0A1E-4C90-AF56-87EFE2161B72}">
      <dgm:prSet/>
      <dgm:spPr/>
      <dgm:t>
        <a:bodyPr/>
        <a:lstStyle/>
        <a:p>
          <a:endParaRPr lang="es-ES"/>
        </a:p>
      </dgm:t>
    </dgm:pt>
    <dgm:pt modelId="{13EEE714-652C-4878-9599-F48B2E18B6EA}">
      <dgm:prSet phldrT="[Texto]" custT="1"/>
      <dgm:spPr/>
      <dgm:t>
        <a:bodyPr/>
        <a:lstStyle/>
        <a:p>
          <a:r>
            <a:rPr lang="es-ES" sz="2000" dirty="0" smtClean="0"/>
            <a:t>INTERVENCIÓ</a:t>
          </a:r>
          <a:endParaRPr lang="es-ES" sz="2000" dirty="0"/>
        </a:p>
      </dgm:t>
    </dgm:pt>
    <dgm:pt modelId="{BD5A48E3-8A8E-455A-A59D-A460331FB418}" type="parTrans" cxnId="{08EFD7FB-5DF7-42E9-B01B-EB5E8F7164F6}">
      <dgm:prSet/>
      <dgm:spPr/>
      <dgm:t>
        <a:bodyPr/>
        <a:lstStyle/>
        <a:p>
          <a:endParaRPr lang="es-ES"/>
        </a:p>
      </dgm:t>
    </dgm:pt>
    <dgm:pt modelId="{76B91E1B-6545-4AC1-821F-EF28E692006E}" type="sibTrans" cxnId="{08EFD7FB-5DF7-42E9-B01B-EB5E8F7164F6}">
      <dgm:prSet/>
      <dgm:spPr/>
      <dgm:t>
        <a:bodyPr/>
        <a:lstStyle/>
        <a:p>
          <a:endParaRPr lang="es-ES"/>
        </a:p>
      </dgm:t>
    </dgm:pt>
    <dgm:pt modelId="{0236DE3E-F75C-424D-9BEA-222F5550AA8A}">
      <dgm:prSet phldrT="[Texto]" custT="1"/>
      <dgm:spPr/>
      <dgm:t>
        <a:bodyPr/>
        <a:lstStyle/>
        <a:p>
          <a:r>
            <a:rPr lang="es-ES" sz="2000" dirty="0" smtClean="0"/>
            <a:t>PRIMERA REUNIÓ DE GESTIÓ</a:t>
          </a:r>
          <a:endParaRPr lang="es-ES" sz="2000" dirty="0"/>
        </a:p>
      </dgm:t>
    </dgm:pt>
    <dgm:pt modelId="{EE6385AA-F6FA-4539-9779-8208D5AB9178}" type="parTrans" cxnId="{6330C70B-1BEC-4FE1-976F-75C711170FF7}">
      <dgm:prSet/>
      <dgm:spPr/>
      <dgm:t>
        <a:bodyPr/>
        <a:lstStyle/>
        <a:p>
          <a:endParaRPr lang="es-ES"/>
        </a:p>
      </dgm:t>
    </dgm:pt>
    <dgm:pt modelId="{E3F215DD-3102-4B64-A978-4EFC89BC06B2}" type="sibTrans" cxnId="{6330C70B-1BEC-4FE1-976F-75C711170FF7}">
      <dgm:prSet/>
      <dgm:spPr/>
      <dgm:t>
        <a:bodyPr/>
        <a:lstStyle/>
        <a:p>
          <a:endParaRPr lang="es-ES"/>
        </a:p>
      </dgm:t>
    </dgm:pt>
    <dgm:pt modelId="{9799A238-DBA6-4B92-AD44-938F6284EFBD}">
      <dgm:prSet phldrT="[Texto]" custT="1"/>
      <dgm:spPr/>
      <dgm:t>
        <a:bodyPr/>
        <a:lstStyle/>
        <a:p>
          <a:r>
            <a:rPr lang="ca-ES" sz="1400" dirty="0" err="1" smtClean="0"/>
            <a:t>Entrev</a:t>
          </a:r>
          <a:r>
            <a:rPr lang="ca-ES" sz="1400" dirty="0" smtClean="0"/>
            <a:t>. alumnat que molesta</a:t>
          </a:r>
          <a:endParaRPr lang="es-ES" sz="1400" dirty="0"/>
        </a:p>
      </dgm:t>
    </dgm:pt>
    <dgm:pt modelId="{171EE807-9A26-4E92-9A72-8AC0DE806500}" type="parTrans" cxnId="{54C0B13A-D934-453E-8963-9DAAFEE69A43}">
      <dgm:prSet/>
      <dgm:spPr/>
      <dgm:t>
        <a:bodyPr/>
        <a:lstStyle/>
        <a:p>
          <a:endParaRPr lang="es-ES"/>
        </a:p>
      </dgm:t>
    </dgm:pt>
    <dgm:pt modelId="{D8E72103-257B-4219-924F-F961BDE434EB}" type="sibTrans" cxnId="{54C0B13A-D934-453E-8963-9DAAFEE69A43}">
      <dgm:prSet/>
      <dgm:spPr/>
      <dgm:t>
        <a:bodyPr/>
        <a:lstStyle/>
        <a:p>
          <a:endParaRPr lang="es-ES"/>
        </a:p>
      </dgm:t>
    </dgm:pt>
    <dgm:pt modelId="{21D8B1D8-A560-48D3-9309-B14EA8919194}">
      <dgm:prSet phldrT="[Texto]" custT="1"/>
      <dgm:spPr/>
      <dgm:t>
        <a:bodyPr/>
        <a:lstStyle/>
        <a:p>
          <a:r>
            <a:rPr lang="es-ES" sz="1400" dirty="0" err="1" smtClean="0"/>
            <a:t>Ent</a:t>
          </a:r>
          <a:r>
            <a:rPr lang="es-ES" sz="1400" dirty="0" smtClean="0"/>
            <a:t>. Alum. i </a:t>
          </a:r>
          <a:r>
            <a:rPr lang="es-ES" sz="1400" dirty="0" err="1" smtClean="0"/>
            <a:t>fam</a:t>
          </a:r>
          <a:r>
            <a:rPr lang="es-ES" sz="1400" dirty="0" smtClean="0"/>
            <a:t> que </a:t>
          </a:r>
          <a:r>
            <a:rPr lang="es-ES" sz="1400" dirty="0" err="1" smtClean="0"/>
            <a:t>pateix</a:t>
          </a:r>
          <a:endParaRPr lang="es-ES" sz="1400" dirty="0"/>
        </a:p>
      </dgm:t>
    </dgm:pt>
    <dgm:pt modelId="{49A17B24-5498-45D7-9E07-8D77D0306FC1}" type="parTrans" cxnId="{AE71A67C-FD23-4304-BDCA-45449F704E19}">
      <dgm:prSet/>
      <dgm:spPr/>
      <dgm:t>
        <a:bodyPr/>
        <a:lstStyle/>
        <a:p>
          <a:endParaRPr lang="es-ES"/>
        </a:p>
      </dgm:t>
    </dgm:pt>
    <dgm:pt modelId="{277E029C-72C5-414E-85CE-BB81E12F7A47}" type="sibTrans" cxnId="{AE71A67C-FD23-4304-BDCA-45449F704E19}">
      <dgm:prSet/>
      <dgm:spPr/>
      <dgm:t>
        <a:bodyPr/>
        <a:lstStyle/>
        <a:p>
          <a:endParaRPr lang="es-ES"/>
        </a:p>
      </dgm:t>
    </dgm:pt>
    <dgm:pt modelId="{2064F3DE-01BD-479A-933A-FA68E2A0F1FE}">
      <dgm:prSet phldrT="[Texto]" custT="1"/>
      <dgm:spPr/>
      <dgm:t>
        <a:bodyPr/>
        <a:lstStyle/>
        <a:p>
          <a:r>
            <a:rPr lang="es-ES" sz="2000" dirty="0" smtClean="0"/>
            <a:t>SEGONA REUNIÓ GESTIÓ</a:t>
          </a:r>
          <a:endParaRPr lang="es-ES" sz="2000" dirty="0"/>
        </a:p>
      </dgm:t>
    </dgm:pt>
    <dgm:pt modelId="{46479067-C6B3-4F00-8A39-6E1C6C232FFF}" type="parTrans" cxnId="{49CC3BE6-786C-491A-8980-61BFC9A609C4}">
      <dgm:prSet/>
      <dgm:spPr/>
      <dgm:t>
        <a:bodyPr/>
        <a:lstStyle/>
        <a:p>
          <a:endParaRPr lang="es-ES"/>
        </a:p>
      </dgm:t>
    </dgm:pt>
    <dgm:pt modelId="{91A190DC-1AD5-436B-B6A5-434DA54B3060}" type="sibTrans" cxnId="{49CC3BE6-786C-491A-8980-61BFC9A609C4}">
      <dgm:prSet/>
      <dgm:spPr/>
      <dgm:t>
        <a:bodyPr/>
        <a:lstStyle/>
        <a:p>
          <a:endParaRPr lang="es-ES"/>
        </a:p>
      </dgm:t>
    </dgm:pt>
    <dgm:pt modelId="{C5023D4D-701E-45DD-82E7-8AB671B728DF}">
      <dgm:prSet phldrT="[Texto]" custT="1"/>
      <dgm:spPr/>
      <dgm:t>
        <a:bodyPr/>
        <a:lstStyle/>
        <a:p>
          <a:r>
            <a:rPr lang="ca-ES" sz="1400" dirty="0" smtClean="0"/>
            <a:t>Comunitat Educativa</a:t>
          </a:r>
          <a:endParaRPr lang="es-ES" sz="1400" dirty="0"/>
        </a:p>
      </dgm:t>
    </dgm:pt>
    <dgm:pt modelId="{9EF253CA-4E15-4FA8-B260-BDF73A141B2C}" type="parTrans" cxnId="{34B9C21F-8B5D-43F0-A946-96A4EE0125E0}">
      <dgm:prSet/>
      <dgm:spPr/>
      <dgm:t>
        <a:bodyPr/>
        <a:lstStyle/>
        <a:p>
          <a:endParaRPr lang="es-ES"/>
        </a:p>
      </dgm:t>
    </dgm:pt>
    <dgm:pt modelId="{8AA4AD1E-DE41-49DC-9FD9-D612334DA52D}" type="sibTrans" cxnId="{34B9C21F-8B5D-43F0-A946-96A4EE0125E0}">
      <dgm:prSet/>
      <dgm:spPr/>
      <dgm:t>
        <a:bodyPr/>
        <a:lstStyle/>
        <a:p>
          <a:endParaRPr lang="es-ES"/>
        </a:p>
      </dgm:t>
    </dgm:pt>
    <dgm:pt modelId="{9A431CAE-4541-4510-A5BC-9D4E0CEDB8DF}">
      <dgm:prSet phldrT="[Texto]" custT="1"/>
      <dgm:spPr/>
      <dgm:t>
        <a:bodyPr/>
        <a:lstStyle/>
        <a:p>
          <a:r>
            <a:rPr lang="ca-ES" sz="1400" dirty="0" smtClean="0"/>
            <a:t>Professionals Externs</a:t>
          </a:r>
          <a:endParaRPr lang="es-ES" sz="1400" dirty="0"/>
        </a:p>
      </dgm:t>
    </dgm:pt>
    <dgm:pt modelId="{5207BAC4-38E9-4335-8748-CA20A6A06EAF}" type="parTrans" cxnId="{F757C3B3-AED0-41B5-BA55-DEDB845CB565}">
      <dgm:prSet/>
      <dgm:spPr/>
      <dgm:t>
        <a:bodyPr/>
        <a:lstStyle/>
        <a:p>
          <a:endParaRPr lang="es-ES"/>
        </a:p>
      </dgm:t>
    </dgm:pt>
    <dgm:pt modelId="{D97CCE1F-C307-4D9B-A2F4-546432DCB2A7}" type="sibTrans" cxnId="{F757C3B3-AED0-41B5-BA55-DEDB845CB565}">
      <dgm:prSet/>
      <dgm:spPr/>
      <dgm:t>
        <a:bodyPr/>
        <a:lstStyle/>
        <a:p>
          <a:endParaRPr lang="es-ES"/>
        </a:p>
      </dgm:t>
    </dgm:pt>
    <dgm:pt modelId="{CFC8A348-8327-4BA5-AFEA-7F0A4FBCDD98}">
      <dgm:prSet phldrT="[Texto]" custT="1"/>
      <dgm:spPr/>
      <dgm:t>
        <a:bodyPr/>
        <a:lstStyle/>
        <a:p>
          <a:r>
            <a:rPr lang="es-ES" sz="1400" dirty="0" err="1" smtClean="0"/>
            <a:t>Ent.família</a:t>
          </a:r>
          <a:r>
            <a:rPr lang="es-ES" sz="1400" dirty="0" smtClean="0"/>
            <a:t> </a:t>
          </a:r>
          <a:r>
            <a:rPr lang="es-ES" sz="1400" dirty="0" err="1" smtClean="0"/>
            <a:t>alumne</a:t>
          </a:r>
          <a:r>
            <a:rPr lang="es-ES" sz="1400" dirty="0" smtClean="0"/>
            <a:t>/a que </a:t>
          </a:r>
          <a:r>
            <a:rPr lang="es-ES" sz="1400" dirty="0" err="1" smtClean="0"/>
            <a:t>pateix</a:t>
          </a:r>
          <a:endParaRPr lang="es-ES" sz="1400" dirty="0"/>
        </a:p>
      </dgm:t>
    </dgm:pt>
    <dgm:pt modelId="{F2140E5B-8109-4831-88F7-95894A932D7A}" type="parTrans" cxnId="{8E5A5F46-00BC-40D6-A6EE-1E69B76FEED9}">
      <dgm:prSet/>
      <dgm:spPr/>
      <dgm:t>
        <a:bodyPr/>
        <a:lstStyle/>
        <a:p>
          <a:endParaRPr lang="es-ES"/>
        </a:p>
      </dgm:t>
    </dgm:pt>
    <dgm:pt modelId="{2D1CC7CB-5CF6-49BA-964F-BBE6FF19B38A}" type="sibTrans" cxnId="{8E5A5F46-00BC-40D6-A6EE-1E69B76FEED9}">
      <dgm:prSet/>
      <dgm:spPr/>
      <dgm:t>
        <a:bodyPr/>
        <a:lstStyle/>
        <a:p>
          <a:endParaRPr lang="es-ES"/>
        </a:p>
      </dgm:t>
    </dgm:pt>
    <dgm:pt modelId="{AB32F86B-DA57-4526-B3FD-FE423251342A}">
      <dgm:prSet phldrT="[Texto]" custT="1"/>
      <dgm:spPr/>
      <dgm:t>
        <a:bodyPr/>
        <a:lstStyle/>
        <a:p>
          <a:r>
            <a:rPr lang="es-ES" sz="1400" dirty="0" err="1" smtClean="0"/>
            <a:t>Sociomètric</a:t>
          </a:r>
          <a:endParaRPr lang="es-ES" sz="1400" dirty="0"/>
        </a:p>
      </dgm:t>
    </dgm:pt>
    <dgm:pt modelId="{5F9A55D8-1055-4539-8E81-FA99165EFDCF}" type="parTrans" cxnId="{61392BEB-18B8-44A4-A9B4-5A50FC25597A}">
      <dgm:prSet/>
      <dgm:spPr/>
      <dgm:t>
        <a:bodyPr/>
        <a:lstStyle/>
        <a:p>
          <a:endParaRPr lang="es-ES"/>
        </a:p>
      </dgm:t>
    </dgm:pt>
    <dgm:pt modelId="{10828AC1-A418-42B3-8A66-447D13A308E5}" type="sibTrans" cxnId="{61392BEB-18B8-44A4-A9B4-5A50FC25597A}">
      <dgm:prSet/>
      <dgm:spPr/>
      <dgm:t>
        <a:bodyPr/>
        <a:lstStyle/>
        <a:p>
          <a:endParaRPr lang="es-ES"/>
        </a:p>
      </dgm:t>
    </dgm:pt>
    <dgm:pt modelId="{8BBBD6C6-06A5-40CD-82DB-5E331DCB846C}">
      <dgm:prSet phldrT="[Texto]" custT="1"/>
      <dgm:spPr/>
      <dgm:t>
        <a:bodyPr/>
        <a:lstStyle/>
        <a:p>
          <a:r>
            <a:rPr lang="es-ES" sz="1400" dirty="0" smtClean="0"/>
            <a:t>Entrevista </a:t>
          </a:r>
          <a:r>
            <a:rPr lang="es-ES" sz="1400" dirty="0" err="1" smtClean="0"/>
            <a:t>alumne</a:t>
          </a:r>
          <a:r>
            <a:rPr lang="es-ES" sz="1400" dirty="0" smtClean="0"/>
            <a:t>/a </a:t>
          </a:r>
          <a:r>
            <a:rPr lang="es-ES" sz="1400" dirty="0" err="1" smtClean="0"/>
            <a:t>a</a:t>
          </a:r>
          <a:r>
            <a:rPr lang="es-ES" sz="1400" dirty="0" smtClean="0"/>
            <a:t> </a:t>
          </a:r>
          <a:r>
            <a:rPr lang="es-ES" sz="1400" dirty="0" err="1" smtClean="0"/>
            <a:t>pateix</a:t>
          </a:r>
          <a:endParaRPr lang="es-ES" sz="1400" dirty="0"/>
        </a:p>
      </dgm:t>
    </dgm:pt>
    <dgm:pt modelId="{E2BA77A9-6C14-40CE-AEC5-72E9107B92E4}" type="parTrans" cxnId="{9FAA53CC-0D15-4852-9C8B-F5F8A1E6EEFA}">
      <dgm:prSet/>
      <dgm:spPr/>
      <dgm:t>
        <a:bodyPr/>
        <a:lstStyle/>
        <a:p>
          <a:endParaRPr lang="es-ES"/>
        </a:p>
      </dgm:t>
    </dgm:pt>
    <dgm:pt modelId="{98264D8C-D6EC-4F6A-A9DF-82053011CE2E}" type="sibTrans" cxnId="{9FAA53CC-0D15-4852-9C8B-F5F8A1E6EEFA}">
      <dgm:prSet/>
      <dgm:spPr/>
      <dgm:t>
        <a:bodyPr/>
        <a:lstStyle/>
        <a:p>
          <a:endParaRPr lang="es-ES"/>
        </a:p>
      </dgm:t>
    </dgm:pt>
    <dgm:pt modelId="{F31DE9C9-12B8-482D-91C0-11991B075D4F}">
      <dgm:prSet phldrT="[Texto]" custT="1"/>
      <dgm:spPr/>
      <dgm:t>
        <a:bodyPr/>
        <a:lstStyle/>
        <a:p>
          <a:r>
            <a:rPr lang="es-ES" sz="1400" dirty="0" err="1" smtClean="0"/>
            <a:t>Grup</a:t>
          </a:r>
          <a:r>
            <a:rPr lang="es-ES" sz="1400" dirty="0" smtClean="0"/>
            <a:t> </a:t>
          </a:r>
          <a:r>
            <a:rPr lang="es-ES" sz="1400" dirty="0" err="1" smtClean="0"/>
            <a:t>companys</a:t>
          </a:r>
          <a:endParaRPr lang="es-ES" sz="1400" dirty="0"/>
        </a:p>
      </dgm:t>
    </dgm:pt>
    <dgm:pt modelId="{34F82C62-1144-4CFA-9C53-7EF6C6BB5B00}" type="parTrans" cxnId="{78240871-B861-4FC1-899E-11D6BCC00390}">
      <dgm:prSet/>
      <dgm:spPr/>
      <dgm:t>
        <a:bodyPr/>
        <a:lstStyle/>
        <a:p>
          <a:endParaRPr lang="es-ES"/>
        </a:p>
      </dgm:t>
    </dgm:pt>
    <dgm:pt modelId="{586672E1-EC3A-4260-892C-51FCC9A6C1ED}" type="sibTrans" cxnId="{78240871-B861-4FC1-899E-11D6BCC00390}">
      <dgm:prSet/>
      <dgm:spPr/>
      <dgm:t>
        <a:bodyPr/>
        <a:lstStyle/>
        <a:p>
          <a:endParaRPr lang="es-ES"/>
        </a:p>
      </dgm:t>
    </dgm:pt>
    <dgm:pt modelId="{255DCC72-BAEA-4F82-9580-94E84A8FF08B}">
      <dgm:prSet phldrT="[Texto]" custT="1"/>
      <dgm:spPr/>
      <dgm:t>
        <a:bodyPr/>
        <a:lstStyle/>
        <a:p>
          <a:r>
            <a:rPr lang="ca-ES" sz="1400" dirty="0" err="1" smtClean="0"/>
            <a:t>Ent</a:t>
          </a:r>
          <a:r>
            <a:rPr lang="ca-ES" sz="1400" dirty="0" smtClean="0"/>
            <a:t>. famílies alum. que molesta</a:t>
          </a:r>
          <a:endParaRPr lang="es-ES" sz="1400" dirty="0"/>
        </a:p>
      </dgm:t>
    </dgm:pt>
    <dgm:pt modelId="{FD78B7D3-053F-4795-894A-1770641FBEDC}" type="parTrans" cxnId="{40185A96-6406-4FD5-AF27-FACB9A59263F}">
      <dgm:prSet/>
      <dgm:spPr/>
      <dgm:t>
        <a:bodyPr/>
        <a:lstStyle/>
        <a:p>
          <a:endParaRPr lang="es-ES"/>
        </a:p>
      </dgm:t>
    </dgm:pt>
    <dgm:pt modelId="{77D4E069-9F60-456D-B6DF-CE7ACA1A0B89}" type="sibTrans" cxnId="{40185A96-6406-4FD5-AF27-FACB9A59263F}">
      <dgm:prSet/>
      <dgm:spPr/>
      <dgm:t>
        <a:bodyPr/>
        <a:lstStyle/>
        <a:p>
          <a:endParaRPr lang="es-ES"/>
        </a:p>
      </dgm:t>
    </dgm:pt>
    <dgm:pt modelId="{0C2ED0E4-9655-4BD5-9C21-D89665B129E4}">
      <dgm:prSet phldrT="[Texto]" custT="1"/>
      <dgm:spPr/>
      <dgm:t>
        <a:bodyPr/>
        <a:lstStyle/>
        <a:p>
          <a:r>
            <a:rPr lang="es-ES" sz="2000" dirty="0" smtClean="0"/>
            <a:t>PLA DE SEGUIMENT</a:t>
          </a:r>
        </a:p>
      </dgm:t>
    </dgm:pt>
    <dgm:pt modelId="{C3D871E5-B314-4C55-BFBF-36F1354EC00F}" type="parTrans" cxnId="{771CF4B5-4BDB-4C78-9417-363A9EC680BE}">
      <dgm:prSet/>
      <dgm:spPr/>
      <dgm:t>
        <a:bodyPr/>
        <a:lstStyle/>
        <a:p>
          <a:endParaRPr lang="es-ES"/>
        </a:p>
      </dgm:t>
    </dgm:pt>
    <dgm:pt modelId="{32153CEA-239F-4078-B9A0-1E4745DC75E6}" type="sibTrans" cxnId="{771CF4B5-4BDB-4C78-9417-363A9EC680BE}">
      <dgm:prSet/>
      <dgm:spPr/>
      <dgm:t>
        <a:bodyPr/>
        <a:lstStyle/>
        <a:p>
          <a:endParaRPr lang="es-ES"/>
        </a:p>
      </dgm:t>
    </dgm:pt>
    <dgm:pt modelId="{8CF7EFC6-01F5-4171-88DC-0A5EAEC23FCB}" type="pres">
      <dgm:prSet presAssocID="{C8DB5B2B-F0F7-4A9C-B95F-1B6F22D8B24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C5A4BB48-0320-4AF6-8732-7D9EFEF33029}" type="pres">
      <dgm:prSet presAssocID="{242A7633-128A-4C9F-A229-ABA1BE87E250}" presName="thickLine" presStyleLbl="alignNode1" presStyleIdx="0" presStyleCnt="1"/>
      <dgm:spPr/>
      <dgm:t>
        <a:bodyPr/>
        <a:lstStyle/>
        <a:p>
          <a:endParaRPr lang="es-ES"/>
        </a:p>
      </dgm:t>
    </dgm:pt>
    <dgm:pt modelId="{6EA6E007-E2F2-4080-A295-AACA500A4D58}" type="pres">
      <dgm:prSet presAssocID="{242A7633-128A-4C9F-A229-ABA1BE87E250}" presName="horz1" presStyleCnt="0"/>
      <dgm:spPr/>
      <dgm:t>
        <a:bodyPr/>
        <a:lstStyle/>
        <a:p>
          <a:endParaRPr lang="es-ES"/>
        </a:p>
      </dgm:t>
    </dgm:pt>
    <dgm:pt modelId="{E79223C5-280F-4A0C-9B38-8AEB9EB5E8AE}" type="pres">
      <dgm:prSet presAssocID="{242A7633-128A-4C9F-A229-ABA1BE87E250}" presName="tx1" presStyleLbl="revTx" presStyleIdx="0" presStyleCnt="16" custScaleX="226299" custLinFactNeighborX="-12703" custLinFactNeighborY="-2718"/>
      <dgm:spPr/>
      <dgm:t>
        <a:bodyPr/>
        <a:lstStyle/>
        <a:p>
          <a:endParaRPr lang="es-ES"/>
        </a:p>
      </dgm:t>
    </dgm:pt>
    <dgm:pt modelId="{268A535E-751B-4E20-A138-9FE9DEB67ED6}" type="pres">
      <dgm:prSet presAssocID="{242A7633-128A-4C9F-A229-ABA1BE87E250}" presName="vert1" presStyleCnt="0"/>
      <dgm:spPr/>
      <dgm:t>
        <a:bodyPr/>
        <a:lstStyle/>
        <a:p>
          <a:endParaRPr lang="es-ES"/>
        </a:p>
      </dgm:t>
    </dgm:pt>
    <dgm:pt modelId="{2E7BF57A-5DE6-4B9C-9761-14D85D37987B}" type="pres">
      <dgm:prSet presAssocID="{BC80ED9C-4DE1-487A-882B-9A002861C5DC}" presName="vertSpace2a" presStyleCnt="0"/>
      <dgm:spPr/>
      <dgm:t>
        <a:bodyPr/>
        <a:lstStyle/>
        <a:p>
          <a:endParaRPr lang="es-ES"/>
        </a:p>
      </dgm:t>
    </dgm:pt>
    <dgm:pt modelId="{D5580CAE-6378-447A-B3E7-B3A1046AEB37}" type="pres">
      <dgm:prSet presAssocID="{BC80ED9C-4DE1-487A-882B-9A002861C5DC}" presName="horz2" presStyleCnt="0"/>
      <dgm:spPr/>
      <dgm:t>
        <a:bodyPr/>
        <a:lstStyle/>
        <a:p>
          <a:endParaRPr lang="es-ES"/>
        </a:p>
      </dgm:t>
    </dgm:pt>
    <dgm:pt modelId="{DE31D91B-28EB-49C8-8E1C-0B05AE4DDB55}" type="pres">
      <dgm:prSet presAssocID="{BC80ED9C-4DE1-487A-882B-9A002861C5DC}" presName="horzSpace2" presStyleCnt="0"/>
      <dgm:spPr/>
      <dgm:t>
        <a:bodyPr/>
        <a:lstStyle/>
        <a:p>
          <a:endParaRPr lang="es-ES"/>
        </a:p>
      </dgm:t>
    </dgm:pt>
    <dgm:pt modelId="{22E9C40A-2D6C-441C-9854-7D0FE0D480E1}" type="pres">
      <dgm:prSet presAssocID="{BC80ED9C-4DE1-487A-882B-9A002861C5DC}" presName="tx2" presStyleLbl="revTx" presStyleIdx="1" presStyleCnt="16"/>
      <dgm:spPr/>
      <dgm:t>
        <a:bodyPr/>
        <a:lstStyle/>
        <a:p>
          <a:endParaRPr lang="es-ES"/>
        </a:p>
      </dgm:t>
    </dgm:pt>
    <dgm:pt modelId="{748950DB-7DFB-4CBE-B03E-0AFD1E0AEB3F}" type="pres">
      <dgm:prSet presAssocID="{BC80ED9C-4DE1-487A-882B-9A002861C5DC}" presName="vert2" presStyleCnt="0"/>
      <dgm:spPr/>
      <dgm:t>
        <a:bodyPr/>
        <a:lstStyle/>
        <a:p>
          <a:endParaRPr lang="es-ES"/>
        </a:p>
      </dgm:t>
    </dgm:pt>
    <dgm:pt modelId="{FF621AD3-96F4-4EF6-8635-7AC09BDAE889}" type="pres">
      <dgm:prSet presAssocID="{C5023D4D-701E-45DD-82E7-8AB671B728DF}" presName="horz3" presStyleCnt="0"/>
      <dgm:spPr/>
      <dgm:t>
        <a:bodyPr/>
        <a:lstStyle/>
        <a:p>
          <a:endParaRPr lang="es-ES"/>
        </a:p>
      </dgm:t>
    </dgm:pt>
    <dgm:pt modelId="{34082EDB-C992-4091-A4CE-19906BE12B83}" type="pres">
      <dgm:prSet presAssocID="{C5023D4D-701E-45DD-82E7-8AB671B728DF}" presName="horzSpace3" presStyleCnt="0"/>
      <dgm:spPr/>
      <dgm:t>
        <a:bodyPr/>
        <a:lstStyle/>
        <a:p>
          <a:endParaRPr lang="es-ES"/>
        </a:p>
      </dgm:t>
    </dgm:pt>
    <dgm:pt modelId="{BDDC7324-D78C-4299-BFBA-8FAC39BA55C5}" type="pres">
      <dgm:prSet presAssocID="{C5023D4D-701E-45DD-82E7-8AB671B728DF}" presName="tx3" presStyleLbl="revTx" presStyleIdx="2" presStyleCnt="16"/>
      <dgm:spPr/>
      <dgm:t>
        <a:bodyPr/>
        <a:lstStyle/>
        <a:p>
          <a:endParaRPr lang="es-ES"/>
        </a:p>
      </dgm:t>
    </dgm:pt>
    <dgm:pt modelId="{1FC2E245-70ED-45CC-B317-9D40C105928A}" type="pres">
      <dgm:prSet presAssocID="{C5023D4D-701E-45DD-82E7-8AB671B728DF}" presName="vert3" presStyleCnt="0"/>
      <dgm:spPr/>
      <dgm:t>
        <a:bodyPr/>
        <a:lstStyle/>
        <a:p>
          <a:endParaRPr lang="es-ES"/>
        </a:p>
      </dgm:t>
    </dgm:pt>
    <dgm:pt modelId="{EE35E0BF-31B2-4A55-879B-6266550F7079}" type="pres">
      <dgm:prSet presAssocID="{8AA4AD1E-DE41-49DC-9FD9-D612334DA52D}" presName="thinLine3" presStyleLbl="callout" presStyleIdx="0" presStyleCnt="12"/>
      <dgm:spPr/>
      <dgm:t>
        <a:bodyPr/>
        <a:lstStyle/>
        <a:p>
          <a:endParaRPr lang="es-ES"/>
        </a:p>
      </dgm:t>
    </dgm:pt>
    <dgm:pt modelId="{39994F46-4D74-4C8C-A2BA-D9FE42E95FCA}" type="pres">
      <dgm:prSet presAssocID="{9A431CAE-4541-4510-A5BC-9D4E0CEDB8DF}" presName="horz3" presStyleCnt="0"/>
      <dgm:spPr/>
      <dgm:t>
        <a:bodyPr/>
        <a:lstStyle/>
        <a:p>
          <a:endParaRPr lang="es-ES"/>
        </a:p>
      </dgm:t>
    </dgm:pt>
    <dgm:pt modelId="{33E4BE54-5005-44FB-83F7-2A1A91F0AED4}" type="pres">
      <dgm:prSet presAssocID="{9A431CAE-4541-4510-A5BC-9D4E0CEDB8DF}" presName="horzSpace3" presStyleCnt="0"/>
      <dgm:spPr/>
      <dgm:t>
        <a:bodyPr/>
        <a:lstStyle/>
        <a:p>
          <a:endParaRPr lang="es-ES"/>
        </a:p>
      </dgm:t>
    </dgm:pt>
    <dgm:pt modelId="{7AED6A4B-8CE5-419F-A0E4-0CC1724CD640}" type="pres">
      <dgm:prSet presAssocID="{9A431CAE-4541-4510-A5BC-9D4E0CEDB8DF}" presName="tx3" presStyleLbl="revTx" presStyleIdx="3" presStyleCnt="16"/>
      <dgm:spPr/>
      <dgm:t>
        <a:bodyPr/>
        <a:lstStyle/>
        <a:p>
          <a:endParaRPr lang="es-ES"/>
        </a:p>
      </dgm:t>
    </dgm:pt>
    <dgm:pt modelId="{AAAD393F-2ED4-452B-83C6-49D28FFB2638}" type="pres">
      <dgm:prSet presAssocID="{9A431CAE-4541-4510-A5BC-9D4E0CEDB8DF}" presName="vert3" presStyleCnt="0"/>
      <dgm:spPr/>
      <dgm:t>
        <a:bodyPr/>
        <a:lstStyle/>
        <a:p>
          <a:endParaRPr lang="es-ES"/>
        </a:p>
      </dgm:t>
    </dgm:pt>
    <dgm:pt modelId="{6F887F06-1A68-4238-8AC0-AA317578C497}" type="pres">
      <dgm:prSet presAssocID="{BC80ED9C-4DE1-487A-882B-9A002861C5DC}" presName="thinLine2b" presStyleLbl="callout" presStyleIdx="1" presStyleCnt="12"/>
      <dgm:spPr/>
      <dgm:t>
        <a:bodyPr/>
        <a:lstStyle/>
        <a:p>
          <a:endParaRPr lang="es-ES"/>
        </a:p>
      </dgm:t>
    </dgm:pt>
    <dgm:pt modelId="{FA0EA630-3ED8-40D5-95EF-83EE55C0E776}" type="pres">
      <dgm:prSet presAssocID="{BC80ED9C-4DE1-487A-882B-9A002861C5DC}" presName="vertSpace2b" presStyleCnt="0"/>
      <dgm:spPr/>
      <dgm:t>
        <a:bodyPr/>
        <a:lstStyle/>
        <a:p>
          <a:endParaRPr lang="es-ES"/>
        </a:p>
      </dgm:t>
    </dgm:pt>
    <dgm:pt modelId="{DC652177-2AF8-45D8-AC44-F0938353DED0}" type="pres">
      <dgm:prSet presAssocID="{4D12BC5D-E05B-4435-9AF9-A3494EEDC151}" presName="horz2" presStyleCnt="0"/>
      <dgm:spPr/>
      <dgm:t>
        <a:bodyPr/>
        <a:lstStyle/>
        <a:p>
          <a:endParaRPr lang="es-ES"/>
        </a:p>
      </dgm:t>
    </dgm:pt>
    <dgm:pt modelId="{9D4593A4-7D79-4CFD-B9DD-3F49A46427E0}" type="pres">
      <dgm:prSet presAssocID="{4D12BC5D-E05B-4435-9AF9-A3494EEDC151}" presName="horzSpace2" presStyleCnt="0"/>
      <dgm:spPr/>
      <dgm:t>
        <a:bodyPr/>
        <a:lstStyle/>
        <a:p>
          <a:endParaRPr lang="es-ES"/>
        </a:p>
      </dgm:t>
    </dgm:pt>
    <dgm:pt modelId="{A66C0E4E-70F2-46AC-B1D5-ECC705D63988}" type="pres">
      <dgm:prSet presAssocID="{4D12BC5D-E05B-4435-9AF9-A3494EEDC151}" presName="tx2" presStyleLbl="revTx" presStyleIdx="4" presStyleCnt="16"/>
      <dgm:spPr/>
      <dgm:t>
        <a:bodyPr/>
        <a:lstStyle/>
        <a:p>
          <a:endParaRPr lang="es-ES"/>
        </a:p>
      </dgm:t>
    </dgm:pt>
    <dgm:pt modelId="{5A2A3EC2-9E74-4DD5-9195-91528748B50E}" type="pres">
      <dgm:prSet presAssocID="{4D12BC5D-E05B-4435-9AF9-A3494EEDC151}" presName="vert2" presStyleCnt="0"/>
      <dgm:spPr/>
      <dgm:t>
        <a:bodyPr/>
        <a:lstStyle/>
        <a:p>
          <a:endParaRPr lang="es-ES"/>
        </a:p>
      </dgm:t>
    </dgm:pt>
    <dgm:pt modelId="{7D9640BC-AFF0-40B3-AD63-2DFBEF45BB09}" type="pres">
      <dgm:prSet presAssocID="{8BBBD6C6-06A5-40CD-82DB-5E331DCB846C}" presName="horz3" presStyleCnt="0"/>
      <dgm:spPr/>
      <dgm:t>
        <a:bodyPr/>
        <a:lstStyle/>
        <a:p>
          <a:endParaRPr lang="es-ES"/>
        </a:p>
      </dgm:t>
    </dgm:pt>
    <dgm:pt modelId="{D9FD3708-506F-4477-9772-169F973F8173}" type="pres">
      <dgm:prSet presAssocID="{8BBBD6C6-06A5-40CD-82DB-5E331DCB846C}" presName="horzSpace3" presStyleCnt="0"/>
      <dgm:spPr/>
      <dgm:t>
        <a:bodyPr/>
        <a:lstStyle/>
        <a:p>
          <a:endParaRPr lang="es-ES"/>
        </a:p>
      </dgm:t>
    </dgm:pt>
    <dgm:pt modelId="{38095B5E-42F3-47AE-894C-BB9E7B93F623}" type="pres">
      <dgm:prSet presAssocID="{8BBBD6C6-06A5-40CD-82DB-5E331DCB846C}" presName="tx3" presStyleLbl="revTx" presStyleIdx="5" presStyleCnt="16"/>
      <dgm:spPr/>
      <dgm:t>
        <a:bodyPr/>
        <a:lstStyle/>
        <a:p>
          <a:endParaRPr lang="es-ES"/>
        </a:p>
      </dgm:t>
    </dgm:pt>
    <dgm:pt modelId="{D447B013-05E7-4895-B2AB-90FF347A76F5}" type="pres">
      <dgm:prSet presAssocID="{8BBBD6C6-06A5-40CD-82DB-5E331DCB846C}" presName="vert3" presStyleCnt="0"/>
      <dgm:spPr/>
      <dgm:t>
        <a:bodyPr/>
        <a:lstStyle/>
        <a:p>
          <a:endParaRPr lang="es-ES"/>
        </a:p>
      </dgm:t>
    </dgm:pt>
    <dgm:pt modelId="{AB6B1BD2-E0B3-4037-A184-88BF5DD54D0E}" type="pres">
      <dgm:prSet presAssocID="{98264D8C-D6EC-4F6A-A9DF-82053011CE2E}" presName="thinLine3" presStyleLbl="callout" presStyleIdx="2" presStyleCnt="12"/>
      <dgm:spPr/>
      <dgm:t>
        <a:bodyPr/>
        <a:lstStyle/>
        <a:p>
          <a:endParaRPr lang="es-ES"/>
        </a:p>
      </dgm:t>
    </dgm:pt>
    <dgm:pt modelId="{FF69C1CB-D727-4C33-8E74-7C28FA50FBB4}" type="pres">
      <dgm:prSet presAssocID="{CFC8A348-8327-4BA5-AFEA-7F0A4FBCDD98}" presName="horz3" presStyleCnt="0"/>
      <dgm:spPr/>
      <dgm:t>
        <a:bodyPr/>
        <a:lstStyle/>
        <a:p>
          <a:endParaRPr lang="es-ES"/>
        </a:p>
      </dgm:t>
    </dgm:pt>
    <dgm:pt modelId="{A8D52EC0-E908-414F-8F35-7973A249207B}" type="pres">
      <dgm:prSet presAssocID="{CFC8A348-8327-4BA5-AFEA-7F0A4FBCDD98}" presName="horzSpace3" presStyleCnt="0"/>
      <dgm:spPr/>
      <dgm:t>
        <a:bodyPr/>
        <a:lstStyle/>
        <a:p>
          <a:endParaRPr lang="es-ES"/>
        </a:p>
      </dgm:t>
    </dgm:pt>
    <dgm:pt modelId="{F00BD0F4-EC9D-40C1-A600-D97934E01AD4}" type="pres">
      <dgm:prSet presAssocID="{CFC8A348-8327-4BA5-AFEA-7F0A4FBCDD98}" presName="tx3" presStyleLbl="revTx" presStyleIdx="6" presStyleCnt="16"/>
      <dgm:spPr/>
      <dgm:t>
        <a:bodyPr/>
        <a:lstStyle/>
        <a:p>
          <a:endParaRPr lang="es-ES"/>
        </a:p>
      </dgm:t>
    </dgm:pt>
    <dgm:pt modelId="{3780A5C0-50CA-4EFB-8DED-7515B60D535F}" type="pres">
      <dgm:prSet presAssocID="{CFC8A348-8327-4BA5-AFEA-7F0A4FBCDD98}" presName="vert3" presStyleCnt="0"/>
      <dgm:spPr/>
      <dgm:t>
        <a:bodyPr/>
        <a:lstStyle/>
        <a:p>
          <a:endParaRPr lang="es-ES"/>
        </a:p>
      </dgm:t>
    </dgm:pt>
    <dgm:pt modelId="{ABD05A9B-5684-4713-8E81-19A4833575E6}" type="pres">
      <dgm:prSet presAssocID="{2D1CC7CB-5CF6-49BA-964F-BBE6FF19B38A}" presName="thinLine3" presStyleLbl="callout" presStyleIdx="3" presStyleCnt="12"/>
      <dgm:spPr/>
      <dgm:t>
        <a:bodyPr/>
        <a:lstStyle/>
        <a:p>
          <a:endParaRPr lang="es-ES"/>
        </a:p>
      </dgm:t>
    </dgm:pt>
    <dgm:pt modelId="{70D5BDBC-0954-4C2D-BBB0-424C9ED1E9EB}" type="pres">
      <dgm:prSet presAssocID="{AB32F86B-DA57-4526-B3FD-FE423251342A}" presName="horz3" presStyleCnt="0"/>
      <dgm:spPr/>
      <dgm:t>
        <a:bodyPr/>
        <a:lstStyle/>
        <a:p>
          <a:endParaRPr lang="es-ES"/>
        </a:p>
      </dgm:t>
    </dgm:pt>
    <dgm:pt modelId="{5C7E5E60-F039-46DC-8F78-F9BCBBE331E7}" type="pres">
      <dgm:prSet presAssocID="{AB32F86B-DA57-4526-B3FD-FE423251342A}" presName="horzSpace3" presStyleCnt="0"/>
      <dgm:spPr/>
      <dgm:t>
        <a:bodyPr/>
        <a:lstStyle/>
        <a:p>
          <a:endParaRPr lang="es-ES"/>
        </a:p>
      </dgm:t>
    </dgm:pt>
    <dgm:pt modelId="{637051F5-1543-46E6-A928-38CE0C689FDC}" type="pres">
      <dgm:prSet presAssocID="{AB32F86B-DA57-4526-B3FD-FE423251342A}" presName="tx3" presStyleLbl="revTx" presStyleIdx="7" presStyleCnt="16"/>
      <dgm:spPr/>
      <dgm:t>
        <a:bodyPr/>
        <a:lstStyle/>
        <a:p>
          <a:endParaRPr lang="es-ES"/>
        </a:p>
      </dgm:t>
    </dgm:pt>
    <dgm:pt modelId="{E9C7B782-AFBA-4E83-A493-4C3B0A300AF4}" type="pres">
      <dgm:prSet presAssocID="{AB32F86B-DA57-4526-B3FD-FE423251342A}" presName="vert3" presStyleCnt="0"/>
      <dgm:spPr/>
      <dgm:t>
        <a:bodyPr/>
        <a:lstStyle/>
        <a:p>
          <a:endParaRPr lang="es-ES"/>
        </a:p>
      </dgm:t>
    </dgm:pt>
    <dgm:pt modelId="{89C21419-0E85-40FE-B4DD-BA6C67B12085}" type="pres">
      <dgm:prSet presAssocID="{10828AC1-A418-42B3-8A66-447D13A308E5}" presName="thinLine3" presStyleLbl="callout" presStyleIdx="4" presStyleCnt="12"/>
      <dgm:spPr/>
      <dgm:t>
        <a:bodyPr/>
        <a:lstStyle/>
        <a:p>
          <a:endParaRPr lang="es-ES"/>
        </a:p>
      </dgm:t>
    </dgm:pt>
    <dgm:pt modelId="{4194448A-30D5-46B2-8DF6-2816F34285CD}" type="pres">
      <dgm:prSet presAssocID="{F31DE9C9-12B8-482D-91C0-11991B075D4F}" presName="horz3" presStyleCnt="0"/>
      <dgm:spPr/>
      <dgm:t>
        <a:bodyPr/>
        <a:lstStyle/>
        <a:p>
          <a:endParaRPr lang="es-ES"/>
        </a:p>
      </dgm:t>
    </dgm:pt>
    <dgm:pt modelId="{8F6E0E0D-7A6A-4BCE-A31B-6E444837AFC4}" type="pres">
      <dgm:prSet presAssocID="{F31DE9C9-12B8-482D-91C0-11991B075D4F}" presName="horzSpace3" presStyleCnt="0"/>
      <dgm:spPr/>
      <dgm:t>
        <a:bodyPr/>
        <a:lstStyle/>
        <a:p>
          <a:endParaRPr lang="es-ES"/>
        </a:p>
      </dgm:t>
    </dgm:pt>
    <dgm:pt modelId="{7AD02F68-418E-4F82-BEB6-69EF800BCE48}" type="pres">
      <dgm:prSet presAssocID="{F31DE9C9-12B8-482D-91C0-11991B075D4F}" presName="tx3" presStyleLbl="revTx" presStyleIdx="8" presStyleCnt="16"/>
      <dgm:spPr/>
      <dgm:t>
        <a:bodyPr/>
        <a:lstStyle/>
        <a:p>
          <a:endParaRPr lang="es-ES"/>
        </a:p>
      </dgm:t>
    </dgm:pt>
    <dgm:pt modelId="{AE2995B6-B73A-430A-A5AA-130E54FBDB5C}" type="pres">
      <dgm:prSet presAssocID="{F31DE9C9-12B8-482D-91C0-11991B075D4F}" presName="vert3" presStyleCnt="0"/>
      <dgm:spPr/>
      <dgm:t>
        <a:bodyPr/>
        <a:lstStyle/>
        <a:p>
          <a:endParaRPr lang="es-ES"/>
        </a:p>
      </dgm:t>
    </dgm:pt>
    <dgm:pt modelId="{BEDAD852-B916-4126-B9AD-B9736844EFCE}" type="pres">
      <dgm:prSet presAssocID="{4D12BC5D-E05B-4435-9AF9-A3494EEDC151}" presName="thinLine2b" presStyleLbl="callout" presStyleIdx="5" presStyleCnt="12"/>
      <dgm:spPr/>
      <dgm:t>
        <a:bodyPr/>
        <a:lstStyle/>
        <a:p>
          <a:endParaRPr lang="es-ES"/>
        </a:p>
      </dgm:t>
    </dgm:pt>
    <dgm:pt modelId="{11C816E4-7D00-4A19-AEBC-AC6D13251C29}" type="pres">
      <dgm:prSet presAssocID="{4D12BC5D-E05B-4435-9AF9-A3494EEDC151}" presName="vertSpace2b" presStyleCnt="0"/>
      <dgm:spPr/>
      <dgm:t>
        <a:bodyPr/>
        <a:lstStyle/>
        <a:p>
          <a:endParaRPr lang="es-ES"/>
        </a:p>
      </dgm:t>
    </dgm:pt>
    <dgm:pt modelId="{232D25DE-BAC7-4DC6-AA7D-C56EBF4C9EDB}" type="pres">
      <dgm:prSet presAssocID="{0236DE3E-F75C-424D-9BEA-222F5550AA8A}" presName="horz2" presStyleCnt="0"/>
      <dgm:spPr/>
      <dgm:t>
        <a:bodyPr/>
        <a:lstStyle/>
        <a:p>
          <a:endParaRPr lang="es-ES"/>
        </a:p>
      </dgm:t>
    </dgm:pt>
    <dgm:pt modelId="{C6064083-CB89-4BBA-9794-EAD7D80D4A96}" type="pres">
      <dgm:prSet presAssocID="{0236DE3E-F75C-424D-9BEA-222F5550AA8A}" presName="horzSpace2" presStyleCnt="0"/>
      <dgm:spPr/>
      <dgm:t>
        <a:bodyPr/>
        <a:lstStyle/>
        <a:p>
          <a:endParaRPr lang="es-ES"/>
        </a:p>
      </dgm:t>
    </dgm:pt>
    <dgm:pt modelId="{EDFF4ADD-41F9-49A7-BA20-6E4967CD6CAC}" type="pres">
      <dgm:prSet presAssocID="{0236DE3E-F75C-424D-9BEA-222F5550AA8A}" presName="tx2" presStyleLbl="revTx" presStyleIdx="9" presStyleCnt="16"/>
      <dgm:spPr/>
      <dgm:t>
        <a:bodyPr/>
        <a:lstStyle/>
        <a:p>
          <a:endParaRPr lang="es-ES"/>
        </a:p>
      </dgm:t>
    </dgm:pt>
    <dgm:pt modelId="{694C8E5F-BC18-40EF-85BC-ACA2F6B0397C}" type="pres">
      <dgm:prSet presAssocID="{0236DE3E-F75C-424D-9BEA-222F5550AA8A}" presName="vert2" presStyleCnt="0"/>
      <dgm:spPr/>
      <dgm:t>
        <a:bodyPr/>
        <a:lstStyle/>
        <a:p>
          <a:endParaRPr lang="es-ES"/>
        </a:p>
      </dgm:t>
    </dgm:pt>
    <dgm:pt modelId="{D195D57E-6F56-4703-B1CB-943C9BD6BCC3}" type="pres">
      <dgm:prSet presAssocID="{0236DE3E-F75C-424D-9BEA-222F5550AA8A}" presName="thinLine2b" presStyleLbl="callout" presStyleIdx="6" presStyleCnt="12"/>
      <dgm:spPr/>
      <dgm:t>
        <a:bodyPr/>
        <a:lstStyle/>
        <a:p>
          <a:endParaRPr lang="es-ES"/>
        </a:p>
      </dgm:t>
    </dgm:pt>
    <dgm:pt modelId="{8E7A7D58-6AA8-4E0A-A6E8-8FF5501250EE}" type="pres">
      <dgm:prSet presAssocID="{0236DE3E-F75C-424D-9BEA-222F5550AA8A}" presName="vertSpace2b" presStyleCnt="0"/>
      <dgm:spPr/>
      <dgm:t>
        <a:bodyPr/>
        <a:lstStyle/>
        <a:p>
          <a:endParaRPr lang="es-ES"/>
        </a:p>
      </dgm:t>
    </dgm:pt>
    <dgm:pt modelId="{8C70116C-14D3-434A-AD31-5B428CCE74C8}" type="pres">
      <dgm:prSet presAssocID="{13EEE714-652C-4878-9599-F48B2E18B6EA}" presName="horz2" presStyleCnt="0"/>
      <dgm:spPr/>
      <dgm:t>
        <a:bodyPr/>
        <a:lstStyle/>
        <a:p>
          <a:endParaRPr lang="es-ES"/>
        </a:p>
      </dgm:t>
    </dgm:pt>
    <dgm:pt modelId="{9FD224D0-B9DB-42DF-ABAC-5432438F1088}" type="pres">
      <dgm:prSet presAssocID="{13EEE714-652C-4878-9599-F48B2E18B6EA}" presName="horzSpace2" presStyleCnt="0"/>
      <dgm:spPr/>
      <dgm:t>
        <a:bodyPr/>
        <a:lstStyle/>
        <a:p>
          <a:endParaRPr lang="es-ES"/>
        </a:p>
      </dgm:t>
    </dgm:pt>
    <dgm:pt modelId="{776AD598-A9DE-4E8E-A2C1-4707BC85330D}" type="pres">
      <dgm:prSet presAssocID="{13EEE714-652C-4878-9599-F48B2E18B6EA}" presName="tx2" presStyleLbl="revTx" presStyleIdx="10" presStyleCnt="16"/>
      <dgm:spPr/>
      <dgm:t>
        <a:bodyPr/>
        <a:lstStyle/>
        <a:p>
          <a:endParaRPr lang="es-ES"/>
        </a:p>
      </dgm:t>
    </dgm:pt>
    <dgm:pt modelId="{BF472A59-71FB-4E02-B392-957456A54B57}" type="pres">
      <dgm:prSet presAssocID="{13EEE714-652C-4878-9599-F48B2E18B6EA}" presName="vert2" presStyleCnt="0"/>
      <dgm:spPr/>
      <dgm:t>
        <a:bodyPr/>
        <a:lstStyle/>
        <a:p>
          <a:endParaRPr lang="es-ES"/>
        </a:p>
      </dgm:t>
    </dgm:pt>
    <dgm:pt modelId="{AFD4D239-5E86-4591-86B4-1D8FD7592141}" type="pres">
      <dgm:prSet presAssocID="{9799A238-DBA6-4B92-AD44-938F6284EFBD}" presName="horz3" presStyleCnt="0"/>
      <dgm:spPr/>
      <dgm:t>
        <a:bodyPr/>
        <a:lstStyle/>
        <a:p>
          <a:endParaRPr lang="es-ES"/>
        </a:p>
      </dgm:t>
    </dgm:pt>
    <dgm:pt modelId="{5381D063-E7FC-4471-8983-6174096447D1}" type="pres">
      <dgm:prSet presAssocID="{9799A238-DBA6-4B92-AD44-938F6284EFBD}" presName="horzSpace3" presStyleCnt="0"/>
      <dgm:spPr/>
      <dgm:t>
        <a:bodyPr/>
        <a:lstStyle/>
        <a:p>
          <a:endParaRPr lang="es-ES"/>
        </a:p>
      </dgm:t>
    </dgm:pt>
    <dgm:pt modelId="{11A8CAEC-4134-4BAC-9436-0343F7E1AE9D}" type="pres">
      <dgm:prSet presAssocID="{9799A238-DBA6-4B92-AD44-938F6284EFBD}" presName="tx3" presStyleLbl="revTx" presStyleIdx="11" presStyleCnt="16"/>
      <dgm:spPr/>
      <dgm:t>
        <a:bodyPr/>
        <a:lstStyle/>
        <a:p>
          <a:endParaRPr lang="es-ES"/>
        </a:p>
      </dgm:t>
    </dgm:pt>
    <dgm:pt modelId="{57CD5262-9082-4363-8DA2-9E8DBB40D961}" type="pres">
      <dgm:prSet presAssocID="{9799A238-DBA6-4B92-AD44-938F6284EFBD}" presName="vert3" presStyleCnt="0"/>
      <dgm:spPr/>
      <dgm:t>
        <a:bodyPr/>
        <a:lstStyle/>
        <a:p>
          <a:endParaRPr lang="es-ES"/>
        </a:p>
      </dgm:t>
    </dgm:pt>
    <dgm:pt modelId="{7305D8A8-87E3-4526-AA98-0571158B09B0}" type="pres">
      <dgm:prSet presAssocID="{D8E72103-257B-4219-924F-F961BDE434EB}" presName="thinLine3" presStyleLbl="callout" presStyleIdx="7" presStyleCnt="12"/>
      <dgm:spPr/>
      <dgm:t>
        <a:bodyPr/>
        <a:lstStyle/>
        <a:p>
          <a:endParaRPr lang="es-ES"/>
        </a:p>
      </dgm:t>
    </dgm:pt>
    <dgm:pt modelId="{80EBCDCC-CF2F-446E-95F1-6F45C893575E}" type="pres">
      <dgm:prSet presAssocID="{255DCC72-BAEA-4F82-9580-94E84A8FF08B}" presName="horz3" presStyleCnt="0"/>
      <dgm:spPr/>
      <dgm:t>
        <a:bodyPr/>
        <a:lstStyle/>
        <a:p>
          <a:endParaRPr lang="es-ES"/>
        </a:p>
      </dgm:t>
    </dgm:pt>
    <dgm:pt modelId="{17B1B399-33D6-4B58-857D-21E004255ADE}" type="pres">
      <dgm:prSet presAssocID="{255DCC72-BAEA-4F82-9580-94E84A8FF08B}" presName="horzSpace3" presStyleCnt="0"/>
      <dgm:spPr/>
      <dgm:t>
        <a:bodyPr/>
        <a:lstStyle/>
        <a:p>
          <a:endParaRPr lang="es-ES"/>
        </a:p>
      </dgm:t>
    </dgm:pt>
    <dgm:pt modelId="{23C0DCCC-38DD-4DE1-BB64-F561AE0B4DB3}" type="pres">
      <dgm:prSet presAssocID="{255DCC72-BAEA-4F82-9580-94E84A8FF08B}" presName="tx3" presStyleLbl="revTx" presStyleIdx="12" presStyleCnt="16"/>
      <dgm:spPr/>
      <dgm:t>
        <a:bodyPr/>
        <a:lstStyle/>
        <a:p>
          <a:endParaRPr lang="es-ES"/>
        </a:p>
      </dgm:t>
    </dgm:pt>
    <dgm:pt modelId="{D5AB975B-E127-4C46-9E7B-71E894368E71}" type="pres">
      <dgm:prSet presAssocID="{255DCC72-BAEA-4F82-9580-94E84A8FF08B}" presName="vert3" presStyleCnt="0"/>
      <dgm:spPr/>
      <dgm:t>
        <a:bodyPr/>
        <a:lstStyle/>
        <a:p>
          <a:endParaRPr lang="es-ES"/>
        </a:p>
      </dgm:t>
    </dgm:pt>
    <dgm:pt modelId="{8CB16F0D-4B2A-44A1-AD1D-DDC2AD0FE23D}" type="pres">
      <dgm:prSet presAssocID="{77D4E069-9F60-456D-B6DF-CE7ACA1A0B89}" presName="thinLine3" presStyleLbl="callout" presStyleIdx="8" presStyleCnt="12"/>
      <dgm:spPr/>
      <dgm:t>
        <a:bodyPr/>
        <a:lstStyle/>
        <a:p>
          <a:endParaRPr lang="es-ES"/>
        </a:p>
      </dgm:t>
    </dgm:pt>
    <dgm:pt modelId="{761CE88D-8B01-49F9-96D7-FACA02CD8A89}" type="pres">
      <dgm:prSet presAssocID="{21D8B1D8-A560-48D3-9309-B14EA8919194}" presName="horz3" presStyleCnt="0"/>
      <dgm:spPr/>
      <dgm:t>
        <a:bodyPr/>
        <a:lstStyle/>
        <a:p>
          <a:endParaRPr lang="es-ES"/>
        </a:p>
      </dgm:t>
    </dgm:pt>
    <dgm:pt modelId="{F57A6D11-7264-4400-AA00-9FB06B5D5A0B}" type="pres">
      <dgm:prSet presAssocID="{21D8B1D8-A560-48D3-9309-B14EA8919194}" presName="horzSpace3" presStyleCnt="0"/>
      <dgm:spPr/>
      <dgm:t>
        <a:bodyPr/>
        <a:lstStyle/>
        <a:p>
          <a:endParaRPr lang="es-ES"/>
        </a:p>
      </dgm:t>
    </dgm:pt>
    <dgm:pt modelId="{7FD1AFF0-17A9-4867-9B4B-E59EC701AE6E}" type="pres">
      <dgm:prSet presAssocID="{21D8B1D8-A560-48D3-9309-B14EA8919194}" presName="tx3" presStyleLbl="revTx" presStyleIdx="13" presStyleCnt="16"/>
      <dgm:spPr/>
      <dgm:t>
        <a:bodyPr/>
        <a:lstStyle/>
        <a:p>
          <a:endParaRPr lang="es-ES"/>
        </a:p>
      </dgm:t>
    </dgm:pt>
    <dgm:pt modelId="{DC22C86F-0FAC-437E-A66F-80080B1DDEDF}" type="pres">
      <dgm:prSet presAssocID="{21D8B1D8-A560-48D3-9309-B14EA8919194}" presName="vert3" presStyleCnt="0"/>
      <dgm:spPr/>
      <dgm:t>
        <a:bodyPr/>
        <a:lstStyle/>
        <a:p>
          <a:endParaRPr lang="es-ES"/>
        </a:p>
      </dgm:t>
    </dgm:pt>
    <dgm:pt modelId="{2857728E-7448-4A62-98F6-7970D7F24605}" type="pres">
      <dgm:prSet presAssocID="{13EEE714-652C-4878-9599-F48B2E18B6EA}" presName="thinLine2b" presStyleLbl="callout" presStyleIdx="9" presStyleCnt="12"/>
      <dgm:spPr/>
      <dgm:t>
        <a:bodyPr/>
        <a:lstStyle/>
        <a:p>
          <a:endParaRPr lang="es-ES"/>
        </a:p>
      </dgm:t>
    </dgm:pt>
    <dgm:pt modelId="{60B155B4-27D2-488E-AA58-1BFE88C43D5A}" type="pres">
      <dgm:prSet presAssocID="{13EEE714-652C-4878-9599-F48B2E18B6EA}" presName="vertSpace2b" presStyleCnt="0"/>
      <dgm:spPr/>
      <dgm:t>
        <a:bodyPr/>
        <a:lstStyle/>
        <a:p>
          <a:endParaRPr lang="es-ES"/>
        </a:p>
      </dgm:t>
    </dgm:pt>
    <dgm:pt modelId="{468E99BB-CB58-45A7-808F-404D8D23DF1C}" type="pres">
      <dgm:prSet presAssocID="{2064F3DE-01BD-479A-933A-FA68E2A0F1FE}" presName="horz2" presStyleCnt="0"/>
      <dgm:spPr/>
      <dgm:t>
        <a:bodyPr/>
        <a:lstStyle/>
        <a:p>
          <a:endParaRPr lang="es-ES"/>
        </a:p>
      </dgm:t>
    </dgm:pt>
    <dgm:pt modelId="{913B2198-E352-4BB5-9757-8D42C66247C5}" type="pres">
      <dgm:prSet presAssocID="{2064F3DE-01BD-479A-933A-FA68E2A0F1FE}" presName="horzSpace2" presStyleCnt="0"/>
      <dgm:spPr/>
      <dgm:t>
        <a:bodyPr/>
        <a:lstStyle/>
        <a:p>
          <a:endParaRPr lang="es-ES"/>
        </a:p>
      </dgm:t>
    </dgm:pt>
    <dgm:pt modelId="{DAAB217B-8850-4F76-9AB4-4B160A5845EB}" type="pres">
      <dgm:prSet presAssocID="{2064F3DE-01BD-479A-933A-FA68E2A0F1FE}" presName="tx2" presStyleLbl="revTx" presStyleIdx="14" presStyleCnt="16"/>
      <dgm:spPr/>
      <dgm:t>
        <a:bodyPr/>
        <a:lstStyle/>
        <a:p>
          <a:endParaRPr lang="es-ES"/>
        </a:p>
      </dgm:t>
    </dgm:pt>
    <dgm:pt modelId="{A69C6E48-1C0F-4058-AF72-DAAE33F771BC}" type="pres">
      <dgm:prSet presAssocID="{2064F3DE-01BD-479A-933A-FA68E2A0F1FE}" presName="vert2" presStyleCnt="0"/>
      <dgm:spPr/>
      <dgm:t>
        <a:bodyPr/>
        <a:lstStyle/>
        <a:p>
          <a:endParaRPr lang="es-ES"/>
        </a:p>
      </dgm:t>
    </dgm:pt>
    <dgm:pt modelId="{DA6982DE-2922-431F-80A9-EA47CEC96CAB}" type="pres">
      <dgm:prSet presAssocID="{2064F3DE-01BD-479A-933A-FA68E2A0F1FE}" presName="thinLine2b" presStyleLbl="callout" presStyleIdx="10" presStyleCnt="12"/>
      <dgm:spPr/>
      <dgm:t>
        <a:bodyPr/>
        <a:lstStyle/>
        <a:p>
          <a:endParaRPr lang="es-ES"/>
        </a:p>
      </dgm:t>
    </dgm:pt>
    <dgm:pt modelId="{BC971930-4650-4D34-BA12-BD5E4F8E31A4}" type="pres">
      <dgm:prSet presAssocID="{2064F3DE-01BD-479A-933A-FA68E2A0F1FE}" presName="vertSpace2b" presStyleCnt="0"/>
      <dgm:spPr/>
      <dgm:t>
        <a:bodyPr/>
        <a:lstStyle/>
        <a:p>
          <a:endParaRPr lang="es-ES"/>
        </a:p>
      </dgm:t>
    </dgm:pt>
    <dgm:pt modelId="{41118A81-6F77-48EE-8C23-F34A7557E466}" type="pres">
      <dgm:prSet presAssocID="{0C2ED0E4-9655-4BD5-9C21-D89665B129E4}" presName="horz2" presStyleCnt="0"/>
      <dgm:spPr/>
      <dgm:t>
        <a:bodyPr/>
        <a:lstStyle/>
        <a:p>
          <a:endParaRPr lang="es-ES"/>
        </a:p>
      </dgm:t>
    </dgm:pt>
    <dgm:pt modelId="{7D7EC7C5-5ED5-4879-AD22-23F79FC95692}" type="pres">
      <dgm:prSet presAssocID="{0C2ED0E4-9655-4BD5-9C21-D89665B129E4}" presName="horzSpace2" presStyleCnt="0"/>
      <dgm:spPr/>
      <dgm:t>
        <a:bodyPr/>
        <a:lstStyle/>
        <a:p>
          <a:endParaRPr lang="es-ES"/>
        </a:p>
      </dgm:t>
    </dgm:pt>
    <dgm:pt modelId="{420697AA-78BC-4861-9F9A-003C908D0DA4}" type="pres">
      <dgm:prSet presAssocID="{0C2ED0E4-9655-4BD5-9C21-D89665B129E4}" presName="tx2" presStyleLbl="revTx" presStyleIdx="15" presStyleCnt="16"/>
      <dgm:spPr/>
      <dgm:t>
        <a:bodyPr/>
        <a:lstStyle/>
        <a:p>
          <a:endParaRPr lang="es-ES"/>
        </a:p>
      </dgm:t>
    </dgm:pt>
    <dgm:pt modelId="{7DFDE939-11F1-4877-B83C-DEDA5C579298}" type="pres">
      <dgm:prSet presAssocID="{0C2ED0E4-9655-4BD5-9C21-D89665B129E4}" presName="vert2" presStyleCnt="0"/>
      <dgm:spPr/>
      <dgm:t>
        <a:bodyPr/>
        <a:lstStyle/>
        <a:p>
          <a:endParaRPr lang="es-ES"/>
        </a:p>
      </dgm:t>
    </dgm:pt>
    <dgm:pt modelId="{0A8743CC-7771-4680-9419-F9B173C97D22}" type="pres">
      <dgm:prSet presAssocID="{0C2ED0E4-9655-4BD5-9C21-D89665B129E4}" presName="thinLine2b" presStyleLbl="callout" presStyleIdx="11" presStyleCnt="12"/>
      <dgm:spPr/>
      <dgm:t>
        <a:bodyPr/>
        <a:lstStyle/>
        <a:p>
          <a:endParaRPr lang="es-ES"/>
        </a:p>
      </dgm:t>
    </dgm:pt>
    <dgm:pt modelId="{86D91AAC-94F3-48DB-BB05-727572496395}" type="pres">
      <dgm:prSet presAssocID="{0C2ED0E4-9655-4BD5-9C21-D89665B129E4}" presName="vertSpace2b" presStyleCnt="0"/>
      <dgm:spPr/>
      <dgm:t>
        <a:bodyPr/>
        <a:lstStyle/>
        <a:p>
          <a:endParaRPr lang="es-ES"/>
        </a:p>
      </dgm:t>
    </dgm:pt>
  </dgm:ptLst>
  <dgm:cxnLst>
    <dgm:cxn modelId="{D1DBD108-5D54-40A0-A9E5-B61279450D23}" type="presOf" srcId="{13EEE714-652C-4878-9599-F48B2E18B6EA}" destId="{776AD598-A9DE-4E8E-A2C1-4707BC85330D}" srcOrd="0" destOrd="0" presId="urn:microsoft.com/office/officeart/2008/layout/LinedList"/>
    <dgm:cxn modelId="{F757C3B3-AED0-41B5-BA55-DEDB845CB565}" srcId="{BC80ED9C-4DE1-487A-882B-9A002861C5DC}" destId="{9A431CAE-4541-4510-A5BC-9D4E0CEDB8DF}" srcOrd="1" destOrd="0" parTransId="{5207BAC4-38E9-4335-8748-CA20A6A06EAF}" sibTransId="{D97CCE1F-C307-4D9B-A2F4-546432DCB2A7}"/>
    <dgm:cxn modelId="{40185A96-6406-4FD5-AF27-FACB9A59263F}" srcId="{13EEE714-652C-4878-9599-F48B2E18B6EA}" destId="{255DCC72-BAEA-4F82-9580-94E84A8FF08B}" srcOrd="1" destOrd="0" parTransId="{FD78B7D3-053F-4795-894A-1770641FBEDC}" sibTransId="{77D4E069-9F60-456D-B6DF-CE7ACA1A0B89}"/>
    <dgm:cxn modelId="{E4F40E51-DA56-41D7-8F5F-ECEAC3493B05}" type="presOf" srcId="{C5023D4D-701E-45DD-82E7-8AB671B728DF}" destId="{BDDC7324-D78C-4299-BFBA-8FAC39BA55C5}" srcOrd="0" destOrd="0" presId="urn:microsoft.com/office/officeart/2008/layout/LinedList"/>
    <dgm:cxn modelId="{649B98B9-4A94-48D8-9883-26EFC8CEB62D}" srcId="{C8DB5B2B-F0F7-4A9C-B95F-1B6F22D8B245}" destId="{242A7633-128A-4C9F-A229-ABA1BE87E250}" srcOrd="0" destOrd="0" parTransId="{76831627-5C4E-4B8E-87BF-86E4E6166D9F}" sibTransId="{5990CDF0-529E-48D8-821C-A3B1112D4AB3}"/>
    <dgm:cxn modelId="{8BC2A75B-37D5-4120-96EC-0E0C7BA2CA3F}" type="presOf" srcId="{9799A238-DBA6-4B92-AD44-938F6284EFBD}" destId="{11A8CAEC-4134-4BAC-9436-0343F7E1AE9D}" srcOrd="0" destOrd="0" presId="urn:microsoft.com/office/officeart/2008/layout/LinedList"/>
    <dgm:cxn modelId="{22B4E72D-CDB7-491B-BFDC-00D7C3FC6A8A}" type="presOf" srcId="{9A431CAE-4541-4510-A5BC-9D4E0CEDB8DF}" destId="{7AED6A4B-8CE5-419F-A0E4-0CC1724CD640}" srcOrd="0" destOrd="0" presId="urn:microsoft.com/office/officeart/2008/layout/LinedList"/>
    <dgm:cxn modelId="{E3E11658-F290-4BCC-8F77-E2336586C7BA}" type="presOf" srcId="{AB32F86B-DA57-4526-B3FD-FE423251342A}" destId="{637051F5-1543-46E6-A928-38CE0C689FDC}" srcOrd="0" destOrd="0" presId="urn:microsoft.com/office/officeart/2008/layout/LinedList"/>
    <dgm:cxn modelId="{5FBBEA1A-31FE-4874-99E1-E0AC2A24CCCF}" type="presOf" srcId="{0C2ED0E4-9655-4BD5-9C21-D89665B129E4}" destId="{420697AA-78BC-4861-9F9A-003C908D0DA4}" srcOrd="0" destOrd="0" presId="urn:microsoft.com/office/officeart/2008/layout/LinedList"/>
    <dgm:cxn modelId="{AB079AAF-77BB-43B8-A92E-53DF531D6A02}" type="presOf" srcId="{C8DB5B2B-F0F7-4A9C-B95F-1B6F22D8B245}" destId="{8CF7EFC6-01F5-4171-88DC-0A5EAEC23FCB}" srcOrd="0" destOrd="0" presId="urn:microsoft.com/office/officeart/2008/layout/LinedList"/>
    <dgm:cxn modelId="{D3E5BC73-59D9-432B-8094-8BE6EEAEC274}" type="presOf" srcId="{CFC8A348-8327-4BA5-AFEA-7F0A4FBCDD98}" destId="{F00BD0F4-EC9D-40C1-A600-D97934E01AD4}" srcOrd="0" destOrd="0" presId="urn:microsoft.com/office/officeart/2008/layout/LinedList"/>
    <dgm:cxn modelId="{77A20417-A246-47CC-BD77-9CD575208B76}" type="presOf" srcId="{242A7633-128A-4C9F-A229-ABA1BE87E250}" destId="{E79223C5-280F-4A0C-9B38-8AEB9EB5E8AE}" srcOrd="0" destOrd="0" presId="urn:microsoft.com/office/officeart/2008/layout/LinedList"/>
    <dgm:cxn modelId="{9FAA53CC-0D15-4852-9C8B-F5F8A1E6EEFA}" srcId="{4D12BC5D-E05B-4435-9AF9-A3494EEDC151}" destId="{8BBBD6C6-06A5-40CD-82DB-5E331DCB846C}" srcOrd="0" destOrd="0" parTransId="{E2BA77A9-6C14-40CE-AEC5-72E9107B92E4}" sibTransId="{98264D8C-D6EC-4F6A-A9DF-82053011CE2E}"/>
    <dgm:cxn modelId="{72077C89-0A1E-4C90-AF56-87EFE2161B72}" srcId="{242A7633-128A-4C9F-A229-ABA1BE87E250}" destId="{4D12BC5D-E05B-4435-9AF9-A3494EEDC151}" srcOrd="1" destOrd="0" parTransId="{F4AC4101-24FD-47C5-BF60-4A4A2798F601}" sibTransId="{F1FDBAE4-DE9C-49D8-905B-3BE43D27178E}"/>
    <dgm:cxn modelId="{34B9C21F-8B5D-43F0-A946-96A4EE0125E0}" srcId="{BC80ED9C-4DE1-487A-882B-9A002861C5DC}" destId="{C5023D4D-701E-45DD-82E7-8AB671B728DF}" srcOrd="0" destOrd="0" parTransId="{9EF253CA-4E15-4FA8-B260-BDF73A141B2C}" sibTransId="{8AA4AD1E-DE41-49DC-9FD9-D612334DA52D}"/>
    <dgm:cxn modelId="{99C5A9B0-98FC-42D2-8DD7-63AACC099DA8}" type="presOf" srcId="{2064F3DE-01BD-479A-933A-FA68E2A0F1FE}" destId="{DAAB217B-8850-4F76-9AB4-4B160A5845EB}" srcOrd="0" destOrd="0" presId="urn:microsoft.com/office/officeart/2008/layout/LinedList"/>
    <dgm:cxn modelId="{AE71A67C-FD23-4304-BDCA-45449F704E19}" srcId="{13EEE714-652C-4878-9599-F48B2E18B6EA}" destId="{21D8B1D8-A560-48D3-9309-B14EA8919194}" srcOrd="2" destOrd="0" parTransId="{49A17B24-5498-45D7-9E07-8D77D0306FC1}" sibTransId="{277E029C-72C5-414E-85CE-BB81E12F7A47}"/>
    <dgm:cxn modelId="{78240871-B861-4FC1-899E-11D6BCC00390}" srcId="{4D12BC5D-E05B-4435-9AF9-A3494EEDC151}" destId="{F31DE9C9-12B8-482D-91C0-11991B075D4F}" srcOrd="3" destOrd="0" parTransId="{34F82C62-1144-4CFA-9C53-7EF6C6BB5B00}" sibTransId="{586672E1-EC3A-4260-892C-51FCC9A6C1ED}"/>
    <dgm:cxn modelId="{D1687474-AB1F-4BD1-BF38-B324AE396E22}" type="presOf" srcId="{BC80ED9C-4DE1-487A-882B-9A002861C5DC}" destId="{22E9C40A-2D6C-441C-9854-7D0FE0D480E1}" srcOrd="0" destOrd="0" presId="urn:microsoft.com/office/officeart/2008/layout/LinedList"/>
    <dgm:cxn modelId="{D90F62E0-C90A-4CE6-8974-CC2A5803FDA6}" type="presOf" srcId="{0236DE3E-F75C-424D-9BEA-222F5550AA8A}" destId="{EDFF4ADD-41F9-49A7-BA20-6E4967CD6CAC}" srcOrd="0" destOrd="0" presId="urn:microsoft.com/office/officeart/2008/layout/LinedList"/>
    <dgm:cxn modelId="{61392BEB-18B8-44A4-A9B4-5A50FC25597A}" srcId="{4D12BC5D-E05B-4435-9AF9-A3494EEDC151}" destId="{AB32F86B-DA57-4526-B3FD-FE423251342A}" srcOrd="2" destOrd="0" parTransId="{5F9A55D8-1055-4539-8E81-FA99165EFDCF}" sibTransId="{10828AC1-A418-42B3-8A66-447D13A308E5}"/>
    <dgm:cxn modelId="{08EFD7FB-5DF7-42E9-B01B-EB5E8F7164F6}" srcId="{242A7633-128A-4C9F-A229-ABA1BE87E250}" destId="{13EEE714-652C-4878-9599-F48B2E18B6EA}" srcOrd="3" destOrd="0" parTransId="{BD5A48E3-8A8E-455A-A59D-A460331FB418}" sibTransId="{76B91E1B-6545-4AC1-821F-EF28E692006E}"/>
    <dgm:cxn modelId="{33820491-A66C-484A-B68A-49D7F1203DEC}" type="presOf" srcId="{255DCC72-BAEA-4F82-9580-94E84A8FF08B}" destId="{23C0DCCC-38DD-4DE1-BB64-F561AE0B4DB3}" srcOrd="0" destOrd="0" presId="urn:microsoft.com/office/officeart/2008/layout/LinedList"/>
    <dgm:cxn modelId="{54C0B13A-D934-453E-8963-9DAAFEE69A43}" srcId="{13EEE714-652C-4878-9599-F48B2E18B6EA}" destId="{9799A238-DBA6-4B92-AD44-938F6284EFBD}" srcOrd="0" destOrd="0" parTransId="{171EE807-9A26-4E92-9A72-8AC0DE806500}" sibTransId="{D8E72103-257B-4219-924F-F961BDE434EB}"/>
    <dgm:cxn modelId="{777FAA5D-9FDC-45B6-B4CA-E31D38C75C18}" type="presOf" srcId="{F31DE9C9-12B8-482D-91C0-11991B075D4F}" destId="{7AD02F68-418E-4F82-BEB6-69EF800BCE48}" srcOrd="0" destOrd="0" presId="urn:microsoft.com/office/officeart/2008/layout/LinedList"/>
    <dgm:cxn modelId="{771CF4B5-4BDB-4C78-9417-363A9EC680BE}" srcId="{242A7633-128A-4C9F-A229-ABA1BE87E250}" destId="{0C2ED0E4-9655-4BD5-9C21-D89665B129E4}" srcOrd="5" destOrd="0" parTransId="{C3D871E5-B314-4C55-BFBF-36F1354EC00F}" sibTransId="{32153CEA-239F-4078-B9A0-1E4745DC75E6}"/>
    <dgm:cxn modelId="{49CC3BE6-786C-491A-8980-61BFC9A609C4}" srcId="{242A7633-128A-4C9F-A229-ABA1BE87E250}" destId="{2064F3DE-01BD-479A-933A-FA68E2A0F1FE}" srcOrd="4" destOrd="0" parTransId="{46479067-C6B3-4F00-8A39-6E1C6C232FFF}" sibTransId="{91A190DC-1AD5-436B-B6A5-434DA54B3060}"/>
    <dgm:cxn modelId="{8E5A5F46-00BC-40D6-A6EE-1E69B76FEED9}" srcId="{4D12BC5D-E05B-4435-9AF9-A3494EEDC151}" destId="{CFC8A348-8327-4BA5-AFEA-7F0A4FBCDD98}" srcOrd="1" destOrd="0" parTransId="{F2140E5B-8109-4831-88F7-95894A932D7A}" sibTransId="{2D1CC7CB-5CF6-49BA-964F-BBE6FF19B38A}"/>
    <dgm:cxn modelId="{A5B01644-310D-49CD-94BB-295EB0971BA7}" type="presOf" srcId="{4D12BC5D-E05B-4435-9AF9-A3494EEDC151}" destId="{A66C0E4E-70F2-46AC-B1D5-ECC705D63988}" srcOrd="0" destOrd="0" presId="urn:microsoft.com/office/officeart/2008/layout/LinedList"/>
    <dgm:cxn modelId="{3F3A222A-CB91-48C8-A882-B065CD331C28}" type="presOf" srcId="{21D8B1D8-A560-48D3-9309-B14EA8919194}" destId="{7FD1AFF0-17A9-4867-9B4B-E59EC701AE6E}" srcOrd="0" destOrd="0" presId="urn:microsoft.com/office/officeart/2008/layout/LinedList"/>
    <dgm:cxn modelId="{34BB0847-722A-4888-AB41-4D9ED05A75C4}" type="presOf" srcId="{8BBBD6C6-06A5-40CD-82DB-5E331DCB846C}" destId="{38095B5E-42F3-47AE-894C-BB9E7B93F623}" srcOrd="0" destOrd="0" presId="urn:microsoft.com/office/officeart/2008/layout/LinedList"/>
    <dgm:cxn modelId="{FE79065A-D879-4564-B7AF-502DB4DDF1C5}" srcId="{242A7633-128A-4C9F-A229-ABA1BE87E250}" destId="{BC80ED9C-4DE1-487A-882B-9A002861C5DC}" srcOrd="0" destOrd="0" parTransId="{46FE63F5-2E57-4891-82F0-068DA4557787}" sibTransId="{D28E0CB3-556F-4EED-B0C1-CDE1AFC12DB6}"/>
    <dgm:cxn modelId="{6330C70B-1BEC-4FE1-976F-75C711170FF7}" srcId="{242A7633-128A-4C9F-A229-ABA1BE87E250}" destId="{0236DE3E-F75C-424D-9BEA-222F5550AA8A}" srcOrd="2" destOrd="0" parTransId="{EE6385AA-F6FA-4539-9779-8208D5AB9178}" sibTransId="{E3F215DD-3102-4B64-A978-4EFC89BC06B2}"/>
    <dgm:cxn modelId="{AB0CFDDC-EA24-437D-A3FD-404CBE9AC1BD}" type="presParOf" srcId="{8CF7EFC6-01F5-4171-88DC-0A5EAEC23FCB}" destId="{C5A4BB48-0320-4AF6-8732-7D9EFEF33029}" srcOrd="0" destOrd="0" presId="urn:microsoft.com/office/officeart/2008/layout/LinedList"/>
    <dgm:cxn modelId="{B6DFCC78-8433-44BD-A701-45769613DD1E}" type="presParOf" srcId="{8CF7EFC6-01F5-4171-88DC-0A5EAEC23FCB}" destId="{6EA6E007-E2F2-4080-A295-AACA500A4D58}" srcOrd="1" destOrd="0" presId="urn:microsoft.com/office/officeart/2008/layout/LinedList"/>
    <dgm:cxn modelId="{B2C5759D-E0F3-4E36-9E2E-16D49E832472}" type="presParOf" srcId="{6EA6E007-E2F2-4080-A295-AACA500A4D58}" destId="{E79223C5-280F-4A0C-9B38-8AEB9EB5E8AE}" srcOrd="0" destOrd="0" presId="urn:microsoft.com/office/officeart/2008/layout/LinedList"/>
    <dgm:cxn modelId="{CD500A61-38F7-48BD-B7A3-CBAE6952B43F}" type="presParOf" srcId="{6EA6E007-E2F2-4080-A295-AACA500A4D58}" destId="{268A535E-751B-4E20-A138-9FE9DEB67ED6}" srcOrd="1" destOrd="0" presId="urn:microsoft.com/office/officeart/2008/layout/LinedList"/>
    <dgm:cxn modelId="{AF940261-AE56-4B3A-96E5-F1227595645C}" type="presParOf" srcId="{268A535E-751B-4E20-A138-9FE9DEB67ED6}" destId="{2E7BF57A-5DE6-4B9C-9761-14D85D37987B}" srcOrd="0" destOrd="0" presId="urn:microsoft.com/office/officeart/2008/layout/LinedList"/>
    <dgm:cxn modelId="{AB0B67F8-6D65-4389-A089-35B8E1DD0969}" type="presParOf" srcId="{268A535E-751B-4E20-A138-9FE9DEB67ED6}" destId="{D5580CAE-6378-447A-B3E7-B3A1046AEB37}" srcOrd="1" destOrd="0" presId="urn:microsoft.com/office/officeart/2008/layout/LinedList"/>
    <dgm:cxn modelId="{E07668F7-4DB5-4040-A95E-F4A0BC530356}" type="presParOf" srcId="{D5580CAE-6378-447A-B3E7-B3A1046AEB37}" destId="{DE31D91B-28EB-49C8-8E1C-0B05AE4DDB55}" srcOrd="0" destOrd="0" presId="urn:microsoft.com/office/officeart/2008/layout/LinedList"/>
    <dgm:cxn modelId="{C921B2C8-0E5A-4F74-BBBE-02BB71E2CA1C}" type="presParOf" srcId="{D5580CAE-6378-447A-B3E7-B3A1046AEB37}" destId="{22E9C40A-2D6C-441C-9854-7D0FE0D480E1}" srcOrd="1" destOrd="0" presId="urn:microsoft.com/office/officeart/2008/layout/LinedList"/>
    <dgm:cxn modelId="{4AAF28E1-4007-4AC6-B550-A6FC7ACD0512}" type="presParOf" srcId="{D5580CAE-6378-447A-B3E7-B3A1046AEB37}" destId="{748950DB-7DFB-4CBE-B03E-0AFD1E0AEB3F}" srcOrd="2" destOrd="0" presId="urn:microsoft.com/office/officeart/2008/layout/LinedList"/>
    <dgm:cxn modelId="{C6B174E4-747A-4A26-BB34-772C4F480652}" type="presParOf" srcId="{748950DB-7DFB-4CBE-B03E-0AFD1E0AEB3F}" destId="{FF621AD3-96F4-4EF6-8635-7AC09BDAE889}" srcOrd="0" destOrd="0" presId="urn:microsoft.com/office/officeart/2008/layout/LinedList"/>
    <dgm:cxn modelId="{1E223117-359B-44EB-80DC-D21DB5E5EA0D}" type="presParOf" srcId="{FF621AD3-96F4-4EF6-8635-7AC09BDAE889}" destId="{34082EDB-C992-4091-A4CE-19906BE12B83}" srcOrd="0" destOrd="0" presId="urn:microsoft.com/office/officeart/2008/layout/LinedList"/>
    <dgm:cxn modelId="{CAEC2B09-E416-4EC4-9E1E-CA5ACB4EBFCC}" type="presParOf" srcId="{FF621AD3-96F4-4EF6-8635-7AC09BDAE889}" destId="{BDDC7324-D78C-4299-BFBA-8FAC39BA55C5}" srcOrd="1" destOrd="0" presId="urn:microsoft.com/office/officeart/2008/layout/LinedList"/>
    <dgm:cxn modelId="{B4736BFD-575C-407D-B1BD-329CDCBA447A}" type="presParOf" srcId="{FF621AD3-96F4-4EF6-8635-7AC09BDAE889}" destId="{1FC2E245-70ED-45CC-B317-9D40C105928A}" srcOrd="2" destOrd="0" presId="urn:microsoft.com/office/officeart/2008/layout/LinedList"/>
    <dgm:cxn modelId="{55E1F124-D024-4EAB-B0F7-07F9A05B1E85}" type="presParOf" srcId="{748950DB-7DFB-4CBE-B03E-0AFD1E0AEB3F}" destId="{EE35E0BF-31B2-4A55-879B-6266550F7079}" srcOrd="1" destOrd="0" presId="urn:microsoft.com/office/officeart/2008/layout/LinedList"/>
    <dgm:cxn modelId="{53F83636-9C4B-448E-BC98-44B94500A35D}" type="presParOf" srcId="{748950DB-7DFB-4CBE-B03E-0AFD1E0AEB3F}" destId="{39994F46-4D74-4C8C-A2BA-D9FE42E95FCA}" srcOrd="2" destOrd="0" presId="urn:microsoft.com/office/officeart/2008/layout/LinedList"/>
    <dgm:cxn modelId="{769AE427-9654-4E24-9B9F-7E583466D846}" type="presParOf" srcId="{39994F46-4D74-4C8C-A2BA-D9FE42E95FCA}" destId="{33E4BE54-5005-44FB-83F7-2A1A91F0AED4}" srcOrd="0" destOrd="0" presId="urn:microsoft.com/office/officeart/2008/layout/LinedList"/>
    <dgm:cxn modelId="{9F6C566B-09CF-4F05-B1C9-97EF6E644C4E}" type="presParOf" srcId="{39994F46-4D74-4C8C-A2BA-D9FE42E95FCA}" destId="{7AED6A4B-8CE5-419F-A0E4-0CC1724CD640}" srcOrd="1" destOrd="0" presId="urn:microsoft.com/office/officeart/2008/layout/LinedList"/>
    <dgm:cxn modelId="{167A3541-BE80-4CD0-981D-EEABA2FB316F}" type="presParOf" srcId="{39994F46-4D74-4C8C-A2BA-D9FE42E95FCA}" destId="{AAAD393F-2ED4-452B-83C6-49D28FFB2638}" srcOrd="2" destOrd="0" presId="urn:microsoft.com/office/officeart/2008/layout/LinedList"/>
    <dgm:cxn modelId="{5D57BCD0-091B-4D41-AA9C-F31AAFD0CFFE}" type="presParOf" srcId="{268A535E-751B-4E20-A138-9FE9DEB67ED6}" destId="{6F887F06-1A68-4238-8AC0-AA317578C497}" srcOrd="2" destOrd="0" presId="urn:microsoft.com/office/officeart/2008/layout/LinedList"/>
    <dgm:cxn modelId="{FD1A1ECC-763A-442B-8A12-87D44556E046}" type="presParOf" srcId="{268A535E-751B-4E20-A138-9FE9DEB67ED6}" destId="{FA0EA630-3ED8-40D5-95EF-83EE55C0E776}" srcOrd="3" destOrd="0" presId="urn:microsoft.com/office/officeart/2008/layout/LinedList"/>
    <dgm:cxn modelId="{05B394F0-CC5A-445B-B383-49415AA9C0C7}" type="presParOf" srcId="{268A535E-751B-4E20-A138-9FE9DEB67ED6}" destId="{DC652177-2AF8-45D8-AC44-F0938353DED0}" srcOrd="4" destOrd="0" presId="urn:microsoft.com/office/officeart/2008/layout/LinedList"/>
    <dgm:cxn modelId="{E711FAC1-CC0B-498D-9FDD-92D1CC53826B}" type="presParOf" srcId="{DC652177-2AF8-45D8-AC44-F0938353DED0}" destId="{9D4593A4-7D79-4CFD-B9DD-3F49A46427E0}" srcOrd="0" destOrd="0" presId="urn:microsoft.com/office/officeart/2008/layout/LinedList"/>
    <dgm:cxn modelId="{1DC430D0-F7D8-4FF2-989A-9CDAB298FDA0}" type="presParOf" srcId="{DC652177-2AF8-45D8-AC44-F0938353DED0}" destId="{A66C0E4E-70F2-46AC-B1D5-ECC705D63988}" srcOrd="1" destOrd="0" presId="urn:microsoft.com/office/officeart/2008/layout/LinedList"/>
    <dgm:cxn modelId="{2942E100-937E-40FB-8516-956417639718}" type="presParOf" srcId="{DC652177-2AF8-45D8-AC44-F0938353DED0}" destId="{5A2A3EC2-9E74-4DD5-9195-91528748B50E}" srcOrd="2" destOrd="0" presId="urn:microsoft.com/office/officeart/2008/layout/LinedList"/>
    <dgm:cxn modelId="{0282BB40-D944-4BFF-A27D-480B3F69BDAB}" type="presParOf" srcId="{5A2A3EC2-9E74-4DD5-9195-91528748B50E}" destId="{7D9640BC-AFF0-40B3-AD63-2DFBEF45BB09}" srcOrd="0" destOrd="0" presId="urn:microsoft.com/office/officeart/2008/layout/LinedList"/>
    <dgm:cxn modelId="{7C7E902D-B8A1-48DA-A786-2204F88901DB}" type="presParOf" srcId="{7D9640BC-AFF0-40B3-AD63-2DFBEF45BB09}" destId="{D9FD3708-506F-4477-9772-169F973F8173}" srcOrd="0" destOrd="0" presId="urn:microsoft.com/office/officeart/2008/layout/LinedList"/>
    <dgm:cxn modelId="{69B9F137-0471-44FA-8D46-00F0456392AA}" type="presParOf" srcId="{7D9640BC-AFF0-40B3-AD63-2DFBEF45BB09}" destId="{38095B5E-42F3-47AE-894C-BB9E7B93F623}" srcOrd="1" destOrd="0" presId="urn:microsoft.com/office/officeart/2008/layout/LinedList"/>
    <dgm:cxn modelId="{6BF67DBE-EA72-4638-9D8D-2ED38A4AAB75}" type="presParOf" srcId="{7D9640BC-AFF0-40B3-AD63-2DFBEF45BB09}" destId="{D447B013-05E7-4895-B2AB-90FF347A76F5}" srcOrd="2" destOrd="0" presId="urn:microsoft.com/office/officeart/2008/layout/LinedList"/>
    <dgm:cxn modelId="{DAF3332C-3B3C-44BD-BBEA-E913267DF69C}" type="presParOf" srcId="{5A2A3EC2-9E74-4DD5-9195-91528748B50E}" destId="{AB6B1BD2-E0B3-4037-A184-88BF5DD54D0E}" srcOrd="1" destOrd="0" presId="urn:microsoft.com/office/officeart/2008/layout/LinedList"/>
    <dgm:cxn modelId="{62372EF1-EE86-483C-8DE1-B48E680CF4EE}" type="presParOf" srcId="{5A2A3EC2-9E74-4DD5-9195-91528748B50E}" destId="{FF69C1CB-D727-4C33-8E74-7C28FA50FBB4}" srcOrd="2" destOrd="0" presId="urn:microsoft.com/office/officeart/2008/layout/LinedList"/>
    <dgm:cxn modelId="{F31CEEA5-040D-4D3F-BE31-7EE299836F55}" type="presParOf" srcId="{FF69C1CB-D727-4C33-8E74-7C28FA50FBB4}" destId="{A8D52EC0-E908-414F-8F35-7973A249207B}" srcOrd="0" destOrd="0" presId="urn:microsoft.com/office/officeart/2008/layout/LinedList"/>
    <dgm:cxn modelId="{19E53FF2-B9FD-4DA9-8AF6-7B7D6F5108A5}" type="presParOf" srcId="{FF69C1CB-D727-4C33-8E74-7C28FA50FBB4}" destId="{F00BD0F4-EC9D-40C1-A600-D97934E01AD4}" srcOrd="1" destOrd="0" presId="urn:microsoft.com/office/officeart/2008/layout/LinedList"/>
    <dgm:cxn modelId="{11A00D98-738D-4D93-A7F8-3A9B01A8B26C}" type="presParOf" srcId="{FF69C1CB-D727-4C33-8E74-7C28FA50FBB4}" destId="{3780A5C0-50CA-4EFB-8DED-7515B60D535F}" srcOrd="2" destOrd="0" presId="urn:microsoft.com/office/officeart/2008/layout/LinedList"/>
    <dgm:cxn modelId="{8184B1BB-D00A-482B-8FD3-6BEF64630AC4}" type="presParOf" srcId="{5A2A3EC2-9E74-4DD5-9195-91528748B50E}" destId="{ABD05A9B-5684-4713-8E81-19A4833575E6}" srcOrd="3" destOrd="0" presId="urn:microsoft.com/office/officeart/2008/layout/LinedList"/>
    <dgm:cxn modelId="{6AE5BF4E-ABEF-4D4C-9DA0-6DA86C8EA252}" type="presParOf" srcId="{5A2A3EC2-9E74-4DD5-9195-91528748B50E}" destId="{70D5BDBC-0954-4C2D-BBB0-424C9ED1E9EB}" srcOrd="4" destOrd="0" presId="urn:microsoft.com/office/officeart/2008/layout/LinedList"/>
    <dgm:cxn modelId="{7747F189-65E5-43D3-A521-5116363AA053}" type="presParOf" srcId="{70D5BDBC-0954-4C2D-BBB0-424C9ED1E9EB}" destId="{5C7E5E60-F039-46DC-8F78-F9BCBBE331E7}" srcOrd="0" destOrd="0" presId="urn:microsoft.com/office/officeart/2008/layout/LinedList"/>
    <dgm:cxn modelId="{71295F01-6B1E-4044-8764-3977492326FA}" type="presParOf" srcId="{70D5BDBC-0954-4C2D-BBB0-424C9ED1E9EB}" destId="{637051F5-1543-46E6-A928-38CE0C689FDC}" srcOrd="1" destOrd="0" presId="urn:microsoft.com/office/officeart/2008/layout/LinedList"/>
    <dgm:cxn modelId="{4DFB894A-0C43-4D53-BB53-7B990C2C71D5}" type="presParOf" srcId="{70D5BDBC-0954-4C2D-BBB0-424C9ED1E9EB}" destId="{E9C7B782-AFBA-4E83-A493-4C3B0A300AF4}" srcOrd="2" destOrd="0" presId="urn:microsoft.com/office/officeart/2008/layout/LinedList"/>
    <dgm:cxn modelId="{AA478D07-CA50-4BDA-94D9-6C8C66911A6A}" type="presParOf" srcId="{5A2A3EC2-9E74-4DD5-9195-91528748B50E}" destId="{89C21419-0E85-40FE-B4DD-BA6C67B12085}" srcOrd="5" destOrd="0" presId="urn:microsoft.com/office/officeart/2008/layout/LinedList"/>
    <dgm:cxn modelId="{AA8A5CA0-DC87-48AF-8B68-54FE010F1668}" type="presParOf" srcId="{5A2A3EC2-9E74-4DD5-9195-91528748B50E}" destId="{4194448A-30D5-46B2-8DF6-2816F34285CD}" srcOrd="6" destOrd="0" presId="urn:microsoft.com/office/officeart/2008/layout/LinedList"/>
    <dgm:cxn modelId="{3F0C580A-6A37-45C5-AA65-A6DCD592C962}" type="presParOf" srcId="{4194448A-30D5-46B2-8DF6-2816F34285CD}" destId="{8F6E0E0D-7A6A-4BCE-A31B-6E444837AFC4}" srcOrd="0" destOrd="0" presId="urn:microsoft.com/office/officeart/2008/layout/LinedList"/>
    <dgm:cxn modelId="{583090D0-3ACE-4F7D-8081-FEBA94102AA6}" type="presParOf" srcId="{4194448A-30D5-46B2-8DF6-2816F34285CD}" destId="{7AD02F68-418E-4F82-BEB6-69EF800BCE48}" srcOrd="1" destOrd="0" presId="urn:microsoft.com/office/officeart/2008/layout/LinedList"/>
    <dgm:cxn modelId="{E9E571A8-D52D-4389-9746-222F69D871E4}" type="presParOf" srcId="{4194448A-30D5-46B2-8DF6-2816F34285CD}" destId="{AE2995B6-B73A-430A-A5AA-130E54FBDB5C}" srcOrd="2" destOrd="0" presId="urn:microsoft.com/office/officeart/2008/layout/LinedList"/>
    <dgm:cxn modelId="{7A86DC06-7379-4DD4-BEDE-FB4963C52C3E}" type="presParOf" srcId="{268A535E-751B-4E20-A138-9FE9DEB67ED6}" destId="{BEDAD852-B916-4126-B9AD-B9736844EFCE}" srcOrd="5" destOrd="0" presId="urn:microsoft.com/office/officeart/2008/layout/LinedList"/>
    <dgm:cxn modelId="{ED237129-6D5C-4419-957F-08EEB07BFF8F}" type="presParOf" srcId="{268A535E-751B-4E20-A138-9FE9DEB67ED6}" destId="{11C816E4-7D00-4A19-AEBC-AC6D13251C29}" srcOrd="6" destOrd="0" presId="urn:microsoft.com/office/officeart/2008/layout/LinedList"/>
    <dgm:cxn modelId="{5AB7C487-415F-498F-850C-4E62DD27ADA2}" type="presParOf" srcId="{268A535E-751B-4E20-A138-9FE9DEB67ED6}" destId="{232D25DE-BAC7-4DC6-AA7D-C56EBF4C9EDB}" srcOrd="7" destOrd="0" presId="urn:microsoft.com/office/officeart/2008/layout/LinedList"/>
    <dgm:cxn modelId="{1875A891-569E-467E-9D09-4EBAE4FBE676}" type="presParOf" srcId="{232D25DE-BAC7-4DC6-AA7D-C56EBF4C9EDB}" destId="{C6064083-CB89-4BBA-9794-EAD7D80D4A96}" srcOrd="0" destOrd="0" presId="urn:microsoft.com/office/officeart/2008/layout/LinedList"/>
    <dgm:cxn modelId="{3DA2A4F9-1FCF-4C22-B9FC-313B98128DF8}" type="presParOf" srcId="{232D25DE-BAC7-4DC6-AA7D-C56EBF4C9EDB}" destId="{EDFF4ADD-41F9-49A7-BA20-6E4967CD6CAC}" srcOrd="1" destOrd="0" presId="urn:microsoft.com/office/officeart/2008/layout/LinedList"/>
    <dgm:cxn modelId="{6A4313FE-EE40-4875-A242-29DAB4D6C4A8}" type="presParOf" srcId="{232D25DE-BAC7-4DC6-AA7D-C56EBF4C9EDB}" destId="{694C8E5F-BC18-40EF-85BC-ACA2F6B0397C}" srcOrd="2" destOrd="0" presId="urn:microsoft.com/office/officeart/2008/layout/LinedList"/>
    <dgm:cxn modelId="{1EAC973A-407B-400C-B585-B31918C2618E}" type="presParOf" srcId="{268A535E-751B-4E20-A138-9FE9DEB67ED6}" destId="{D195D57E-6F56-4703-B1CB-943C9BD6BCC3}" srcOrd="8" destOrd="0" presId="urn:microsoft.com/office/officeart/2008/layout/LinedList"/>
    <dgm:cxn modelId="{24C09C1E-95B1-487F-8DBE-04D974F6F0DC}" type="presParOf" srcId="{268A535E-751B-4E20-A138-9FE9DEB67ED6}" destId="{8E7A7D58-6AA8-4E0A-A6E8-8FF5501250EE}" srcOrd="9" destOrd="0" presId="urn:microsoft.com/office/officeart/2008/layout/LinedList"/>
    <dgm:cxn modelId="{7EA86989-BF1D-4908-847E-779243933991}" type="presParOf" srcId="{268A535E-751B-4E20-A138-9FE9DEB67ED6}" destId="{8C70116C-14D3-434A-AD31-5B428CCE74C8}" srcOrd="10" destOrd="0" presId="urn:microsoft.com/office/officeart/2008/layout/LinedList"/>
    <dgm:cxn modelId="{3CAF8F4B-878A-4C4D-AB21-8B8E6264CE21}" type="presParOf" srcId="{8C70116C-14D3-434A-AD31-5B428CCE74C8}" destId="{9FD224D0-B9DB-42DF-ABAC-5432438F1088}" srcOrd="0" destOrd="0" presId="urn:microsoft.com/office/officeart/2008/layout/LinedList"/>
    <dgm:cxn modelId="{5A380E19-24DF-4DCA-8638-F38DBE22F800}" type="presParOf" srcId="{8C70116C-14D3-434A-AD31-5B428CCE74C8}" destId="{776AD598-A9DE-4E8E-A2C1-4707BC85330D}" srcOrd="1" destOrd="0" presId="urn:microsoft.com/office/officeart/2008/layout/LinedList"/>
    <dgm:cxn modelId="{81F4732F-27E2-45FC-85B8-56FA7144FB24}" type="presParOf" srcId="{8C70116C-14D3-434A-AD31-5B428CCE74C8}" destId="{BF472A59-71FB-4E02-B392-957456A54B57}" srcOrd="2" destOrd="0" presId="urn:microsoft.com/office/officeart/2008/layout/LinedList"/>
    <dgm:cxn modelId="{5DD93A1A-A425-4893-A842-BAAA695F1F70}" type="presParOf" srcId="{BF472A59-71FB-4E02-B392-957456A54B57}" destId="{AFD4D239-5E86-4591-86B4-1D8FD7592141}" srcOrd="0" destOrd="0" presId="urn:microsoft.com/office/officeart/2008/layout/LinedList"/>
    <dgm:cxn modelId="{CCBF76C9-0A4E-452E-93E8-8462F8E30FD3}" type="presParOf" srcId="{AFD4D239-5E86-4591-86B4-1D8FD7592141}" destId="{5381D063-E7FC-4471-8983-6174096447D1}" srcOrd="0" destOrd="0" presId="urn:microsoft.com/office/officeart/2008/layout/LinedList"/>
    <dgm:cxn modelId="{B5DDD62C-2156-4E38-AFBD-1889F36CC10E}" type="presParOf" srcId="{AFD4D239-5E86-4591-86B4-1D8FD7592141}" destId="{11A8CAEC-4134-4BAC-9436-0343F7E1AE9D}" srcOrd="1" destOrd="0" presId="urn:microsoft.com/office/officeart/2008/layout/LinedList"/>
    <dgm:cxn modelId="{13753091-E2B0-4FC0-953D-530067EA42F4}" type="presParOf" srcId="{AFD4D239-5E86-4591-86B4-1D8FD7592141}" destId="{57CD5262-9082-4363-8DA2-9E8DBB40D961}" srcOrd="2" destOrd="0" presId="urn:microsoft.com/office/officeart/2008/layout/LinedList"/>
    <dgm:cxn modelId="{13815DB4-2121-4B8A-A004-56F171F22AD0}" type="presParOf" srcId="{BF472A59-71FB-4E02-B392-957456A54B57}" destId="{7305D8A8-87E3-4526-AA98-0571158B09B0}" srcOrd="1" destOrd="0" presId="urn:microsoft.com/office/officeart/2008/layout/LinedList"/>
    <dgm:cxn modelId="{25EAA84B-B519-4EDF-9862-93085DBC9B58}" type="presParOf" srcId="{BF472A59-71FB-4E02-B392-957456A54B57}" destId="{80EBCDCC-CF2F-446E-95F1-6F45C893575E}" srcOrd="2" destOrd="0" presId="urn:microsoft.com/office/officeart/2008/layout/LinedList"/>
    <dgm:cxn modelId="{E324D746-831E-4910-BCE6-A23DF654C8F3}" type="presParOf" srcId="{80EBCDCC-CF2F-446E-95F1-6F45C893575E}" destId="{17B1B399-33D6-4B58-857D-21E004255ADE}" srcOrd="0" destOrd="0" presId="urn:microsoft.com/office/officeart/2008/layout/LinedList"/>
    <dgm:cxn modelId="{BF9C288F-253F-49E0-A049-C5796C7A3E18}" type="presParOf" srcId="{80EBCDCC-CF2F-446E-95F1-6F45C893575E}" destId="{23C0DCCC-38DD-4DE1-BB64-F561AE0B4DB3}" srcOrd="1" destOrd="0" presId="urn:microsoft.com/office/officeart/2008/layout/LinedList"/>
    <dgm:cxn modelId="{FE5E9CA5-FFBD-4F45-817B-2FA3B2956A7A}" type="presParOf" srcId="{80EBCDCC-CF2F-446E-95F1-6F45C893575E}" destId="{D5AB975B-E127-4C46-9E7B-71E894368E71}" srcOrd="2" destOrd="0" presId="urn:microsoft.com/office/officeart/2008/layout/LinedList"/>
    <dgm:cxn modelId="{0D93CF92-0096-425F-9F96-677E904A3269}" type="presParOf" srcId="{BF472A59-71FB-4E02-B392-957456A54B57}" destId="{8CB16F0D-4B2A-44A1-AD1D-DDC2AD0FE23D}" srcOrd="3" destOrd="0" presId="urn:microsoft.com/office/officeart/2008/layout/LinedList"/>
    <dgm:cxn modelId="{CB3EF6B8-B9D6-4A34-B4B6-EAF1E0B0D825}" type="presParOf" srcId="{BF472A59-71FB-4E02-B392-957456A54B57}" destId="{761CE88D-8B01-49F9-96D7-FACA02CD8A89}" srcOrd="4" destOrd="0" presId="urn:microsoft.com/office/officeart/2008/layout/LinedList"/>
    <dgm:cxn modelId="{AF7BB9FE-9605-443D-8E7D-9EDCCC7FE70A}" type="presParOf" srcId="{761CE88D-8B01-49F9-96D7-FACA02CD8A89}" destId="{F57A6D11-7264-4400-AA00-9FB06B5D5A0B}" srcOrd="0" destOrd="0" presId="urn:microsoft.com/office/officeart/2008/layout/LinedList"/>
    <dgm:cxn modelId="{3918FFEE-22D2-497E-9046-918F71E39A36}" type="presParOf" srcId="{761CE88D-8B01-49F9-96D7-FACA02CD8A89}" destId="{7FD1AFF0-17A9-4867-9B4B-E59EC701AE6E}" srcOrd="1" destOrd="0" presId="urn:microsoft.com/office/officeart/2008/layout/LinedList"/>
    <dgm:cxn modelId="{E86A2E24-AC69-47FF-B193-5BE4FB1B9CC6}" type="presParOf" srcId="{761CE88D-8B01-49F9-96D7-FACA02CD8A89}" destId="{DC22C86F-0FAC-437E-A66F-80080B1DDEDF}" srcOrd="2" destOrd="0" presId="urn:microsoft.com/office/officeart/2008/layout/LinedList"/>
    <dgm:cxn modelId="{56522027-BEAF-4252-9C35-762CE099801C}" type="presParOf" srcId="{268A535E-751B-4E20-A138-9FE9DEB67ED6}" destId="{2857728E-7448-4A62-98F6-7970D7F24605}" srcOrd="11" destOrd="0" presId="urn:microsoft.com/office/officeart/2008/layout/LinedList"/>
    <dgm:cxn modelId="{D70666E7-C40C-4C02-9DF1-AF5272398FBF}" type="presParOf" srcId="{268A535E-751B-4E20-A138-9FE9DEB67ED6}" destId="{60B155B4-27D2-488E-AA58-1BFE88C43D5A}" srcOrd="12" destOrd="0" presId="urn:microsoft.com/office/officeart/2008/layout/LinedList"/>
    <dgm:cxn modelId="{2E57F641-0FB5-47AD-AF4A-C73E244C07EE}" type="presParOf" srcId="{268A535E-751B-4E20-A138-9FE9DEB67ED6}" destId="{468E99BB-CB58-45A7-808F-404D8D23DF1C}" srcOrd="13" destOrd="0" presId="urn:microsoft.com/office/officeart/2008/layout/LinedList"/>
    <dgm:cxn modelId="{A2DE6DF7-3ADB-48F9-BD6D-5C5387321388}" type="presParOf" srcId="{468E99BB-CB58-45A7-808F-404D8D23DF1C}" destId="{913B2198-E352-4BB5-9757-8D42C66247C5}" srcOrd="0" destOrd="0" presId="urn:microsoft.com/office/officeart/2008/layout/LinedList"/>
    <dgm:cxn modelId="{160F1933-54D7-4D16-BABC-EDE6BDE10A60}" type="presParOf" srcId="{468E99BB-CB58-45A7-808F-404D8D23DF1C}" destId="{DAAB217B-8850-4F76-9AB4-4B160A5845EB}" srcOrd="1" destOrd="0" presId="urn:microsoft.com/office/officeart/2008/layout/LinedList"/>
    <dgm:cxn modelId="{D6D9BECC-154C-44E1-B7EB-4848BE393BB1}" type="presParOf" srcId="{468E99BB-CB58-45A7-808F-404D8D23DF1C}" destId="{A69C6E48-1C0F-4058-AF72-DAAE33F771BC}" srcOrd="2" destOrd="0" presId="urn:microsoft.com/office/officeart/2008/layout/LinedList"/>
    <dgm:cxn modelId="{8A2FE2C9-E16E-4986-A5E2-A133EA6BCC1B}" type="presParOf" srcId="{268A535E-751B-4E20-A138-9FE9DEB67ED6}" destId="{DA6982DE-2922-431F-80A9-EA47CEC96CAB}" srcOrd="14" destOrd="0" presId="urn:microsoft.com/office/officeart/2008/layout/LinedList"/>
    <dgm:cxn modelId="{465B14C1-BBEE-423D-9835-2AC11FA39D1B}" type="presParOf" srcId="{268A535E-751B-4E20-A138-9FE9DEB67ED6}" destId="{BC971930-4650-4D34-BA12-BD5E4F8E31A4}" srcOrd="15" destOrd="0" presId="urn:microsoft.com/office/officeart/2008/layout/LinedList"/>
    <dgm:cxn modelId="{2D895EEC-78AE-4D9A-AB8C-643500FF81B3}" type="presParOf" srcId="{268A535E-751B-4E20-A138-9FE9DEB67ED6}" destId="{41118A81-6F77-48EE-8C23-F34A7557E466}" srcOrd="16" destOrd="0" presId="urn:microsoft.com/office/officeart/2008/layout/LinedList"/>
    <dgm:cxn modelId="{34AB6937-850E-4524-8EC0-68F4F6D9EA0F}" type="presParOf" srcId="{41118A81-6F77-48EE-8C23-F34A7557E466}" destId="{7D7EC7C5-5ED5-4879-AD22-23F79FC95692}" srcOrd="0" destOrd="0" presId="urn:microsoft.com/office/officeart/2008/layout/LinedList"/>
    <dgm:cxn modelId="{E8D23528-0CF4-4D21-9484-8AA080DABB8F}" type="presParOf" srcId="{41118A81-6F77-48EE-8C23-F34A7557E466}" destId="{420697AA-78BC-4861-9F9A-003C908D0DA4}" srcOrd="1" destOrd="0" presId="urn:microsoft.com/office/officeart/2008/layout/LinedList"/>
    <dgm:cxn modelId="{1B941048-054A-44AC-A762-DD3589369041}" type="presParOf" srcId="{41118A81-6F77-48EE-8C23-F34A7557E466}" destId="{7DFDE939-11F1-4877-B83C-DEDA5C579298}" srcOrd="2" destOrd="0" presId="urn:microsoft.com/office/officeart/2008/layout/LinedList"/>
    <dgm:cxn modelId="{89EA2AC7-A836-4C9D-AFCF-B5461F7013CF}" type="presParOf" srcId="{268A535E-751B-4E20-A138-9FE9DEB67ED6}" destId="{0A8743CC-7771-4680-9419-F9B173C97D22}" srcOrd="17" destOrd="0" presId="urn:microsoft.com/office/officeart/2008/layout/LinedList"/>
    <dgm:cxn modelId="{6A3EFAE2-DFFF-436C-B44F-946349583C14}" type="presParOf" srcId="{268A535E-751B-4E20-A138-9FE9DEB67ED6}" destId="{86D91AAC-94F3-48DB-BB05-727572496395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7074A9-9B63-4553-BAC1-CF11ADD9767E}">
      <dsp:nvSpPr>
        <dsp:cNvPr id="0" name=""/>
        <dsp:cNvSpPr/>
      </dsp:nvSpPr>
      <dsp:spPr>
        <a:xfrm>
          <a:off x="4193827" y="2690864"/>
          <a:ext cx="2976264" cy="708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2628"/>
              </a:lnTo>
              <a:lnTo>
                <a:pt x="2976264" y="482628"/>
              </a:lnTo>
              <a:lnTo>
                <a:pt x="2976264" y="70821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7366E-92F7-4845-BA26-461E0C99A661}">
      <dsp:nvSpPr>
        <dsp:cNvPr id="0" name=""/>
        <dsp:cNvSpPr/>
      </dsp:nvSpPr>
      <dsp:spPr>
        <a:xfrm>
          <a:off x="4148107" y="2690864"/>
          <a:ext cx="91440" cy="7082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0821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16EA0B-9639-4599-86BC-62F93D9D5A11}">
      <dsp:nvSpPr>
        <dsp:cNvPr id="0" name=""/>
        <dsp:cNvSpPr/>
      </dsp:nvSpPr>
      <dsp:spPr>
        <a:xfrm>
          <a:off x="1217562" y="2690864"/>
          <a:ext cx="2976264" cy="708215"/>
        </a:xfrm>
        <a:custGeom>
          <a:avLst/>
          <a:gdLst/>
          <a:ahLst/>
          <a:cxnLst/>
          <a:rect l="0" t="0" r="0" b="0"/>
          <a:pathLst>
            <a:path>
              <a:moveTo>
                <a:pt x="2976264" y="0"/>
              </a:moveTo>
              <a:lnTo>
                <a:pt x="2976264" y="482628"/>
              </a:lnTo>
              <a:lnTo>
                <a:pt x="0" y="482628"/>
              </a:lnTo>
              <a:lnTo>
                <a:pt x="0" y="70821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89BCE8-C2D2-46D4-A8B7-7D0A926183B5}">
      <dsp:nvSpPr>
        <dsp:cNvPr id="0" name=""/>
        <dsp:cNvSpPr/>
      </dsp:nvSpPr>
      <dsp:spPr>
        <a:xfrm>
          <a:off x="737544" y="102999"/>
          <a:ext cx="6912567" cy="2587864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noFill/>
          <a:prstDash val="solid"/>
        </a:ln>
        <a:effectLst>
          <a:glow rad="63500">
            <a:schemeClr val="accent1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</dsp:sp>
    <dsp:sp modelId="{8C8D06C7-9E01-4B22-AD76-595036FA6C6F}">
      <dsp:nvSpPr>
        <dsp:cNvPr id="0" name=""/>
        <dsp:cNvSpPr/>
      </dsp:nvSpPr>
      <dsp:spPr>
        <a:xfrm>
          <a:off x="1008113" y="360040"/>
          <a:ext cx="6912567" cy="25878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/>
            <a:t>PROTOCOL </a:t>
          </a:r>
          <a:r>
            <a:rPr lang="es-ES" sz="2400" b="1" kern="1200" dirty="0" smtClean="0"/>
            <a:t>DE PREVENCIÓ, DETECCIÓ I INTERVENCIÓ DAVANT L’ASSETJAMENT </a:t>
          </a:r>
          <a:r>
            <a:rPr lang="es-ES" sz="2400" b="1" kern="1200" dirty="0"/>
            <a:t>ESCOLAR EN ELS CENTRES D'EDUCACIÓ PRIMÀRIA I </a:t>
          </a:r>
          <a:r>
            <a:rPr lang="es-ES" sz="2400" b="1" kern="1200" dirty="0" smtClean="0"/>
            <a:t>SECUNDÀRIA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0" kern="1200" dirty="0" smtClean="0"/>
            <a:t>(</a:t>
          </a:r>
          <a:r>
            <a:rPr lang="es-ES" sz="1800" b="0" kern="1200" dirty="0" err="1" smtClean="0"/>
            <a:t>Revisat</a:t>
          </a:r>
          <a:r>
            <a:rPr lang="es-ES" sz="1800" b="0" kern="1200" dirty="0" smtClean="0"/>
            <a:t> </a:t>
          </a:r>
          <a:r>
            <a:rPr lang="es-ES" sz="1800" b="0" kern="1200" dirty="0" err="1" smtClean="0"/>
            <a:t>gener</a:t>
          </a:r>
          <a:r>
            <a:rPr lang="es-ES" sz="1800" b="0" kern="1200" dirty="0" smtClean="0"/>
            <a:t> 2018)</a:t>
          </a:r>
          <a:endParaRPr lang="es-ES" sz="1800" b="0" kern="1200" dirty="0"/>
        </a:p>
      </dsp:txBody>
      <dsp:txXfrm>
        <a:off x="1008113" y="360040"/>
        <a:ext cx="6912567" cy="2587864"/>
      </dsp:txXfrm>
    </dsp:sp>
    <dsp:sp modelId="{BC03A87F-F252-4CFF-B7E6-1C353CD78C36}">
      <dsp:nvSpPr>
        <dsp:cNvPr id="0" name=""/>
        <dsp:cNvSpPr/>
      </dsp:nvSpPr>
      <dsp:spPr>
        <a:xfrm>
          <a:off x="0" y="3399079"/>
          <a:ext cx="2435125" cy="154630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FCD6B7B-9D9C-446D-9DD9-097AC57946CC}">
      <dsp:nvSpPr>
        <dsp:cNvPr id="0" name=""/>
        <dsp:cNvSpPr/>
      </dsp:nvSpPr>
      <dsp:spPr>
        <a:xfrm>
          <a:off x="270569" y="3656120"/>
          <a:ext cx="2435125" cy="15463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1r. INCLÒS EN EL PLA DE CONVIVÈNCIA</a:t>
          </a:r>
          <a:endParaRPr lang="es-ES" sz="1800" kern="1200" dirty="0"/>
        </a:p>
      </dsp:txBody>
      <dsp:txXfrm>
        <a:off x="270569" y="3656120"/>
        <a:ext cx="2435125" cy="1546304"/>
      </dsp:txXfrm>
    </dsp:sp>
    <dsp:sp modelId="{2A52EDAD-6FCF-477E-9384-D47D7BD5567D}">
      <dsp:nvSpPr>
        <dsp:cNvPr id="0" name=""/>
        <dsp:cNvSpPr/>
      </dsp:nvSpPr>
      <dsp:spPr>
        <a:xfrm>
          <a:off x="2976264" y="3399079"/>
          <a:ext cx="2435125" cy="154630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FE5E172-23F8-4A9D-9175-32BAEA1F978F}">
      <dsp:nvSpPr>
        <dsp:cNvPr id="0" name=""/>
        <dsp:cNvSpPr/>
      </dsp:nvSpPr>
      <dsp:spPr>
        <a:xfrm>
          <a:off x="3246834" y="3656120"/>
          <a:ext cx="2435125" cy="15463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800" kern="1200" dirty="0" smtClean="0"/>
            <a:t>2n. PRESENTAT </a:t>
          </a:r>
          <a:r>
            <a:rPr lang="es-ES" sz="1800" strike="noStrike" kern="1200" dirty="0" smtClean="0"/>
            <a:t>APROVAT</a:t>
          </a:r>
          <a:r>
            <a:rPr lang="es-ES" sz="1800" kern="1200" dirty="0" smtClean="0"/>
            <a:t> EN EL CONSELL ESCOLAR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 dirty="0"/>
        </a:p>
      </dsp:txBody>
      <dsp:txXfrm>
        <a:off x="3246834" y="3656120"/>
        <a:ext cx="2435125" cy="1546304"/>
      </dsp:txXfrm>
    </dsp:sp>
    <dsp:sp modelId="{C1470119-159D-4BF3-9235-45EBBC296B73}">
      <dsp:nvSpPr>
        <dsp:cNvPr id="0" name=""/>
        <dsp:cNvSpPr/>
      </dsp:nvSpPr>
      <dsp:spPr>
        <a:xfrm>
          <a:off x="5952529" y="3399079"/>
          <a:ext cx="2435125" cy="154630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420E057-26A9-4878-BF10-292886186EFF}">
      <dsp:nvSpPr>
        <dsp:cNvPr id="0" name=""/>
        <dsp:cNvSpPr/>
      </dsp:nvSpPr>
      <dsp:spPr>
        <a:xfrm>
          <a:off x="6223099" y="3656120"/>
          <a:ext cx="2435125" cy="15463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/>
            <a:t>3r. DIFUSIÓ/ INFORMACIÓ A </a:t>
          </a:r>
          <a:r>
            <a:rPr lang="es-ES" sz="1800" kern="1200" dirty="0" smtClean="0"/>
            <a:t>LA COMUNITAT EDUCATIVA</a:t>
          </a:r>
          <a:endParaRPr lang="es-ES" sz="1800" kern="1200" dirty="0"/>
        </a:p>
      </dsp:txBody>
      <dsp:txXfrm>
        <a:off x="6223099" y="3656120"/>
        <a:ext cx="2435125" cy="15463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A4BB48-0320-4AF6-8732-7D9EFEF33029}">
      <dsp:nvSpPr>
        <dsp:cNvPr id="0" name=""/>
        <dsp:cNvSpPr/>
      </dsp:nvSpPr>
      <dsp:spPr>
        <a:xfrm>
          <a:off x="0" y="2637"/>
          <a:ext cx="7992887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9223C5-280F-4A0C-9B38-8AEB9EB5E8AE}">
      <dsp:nvSpPr>
        <dsp:cNvPr id="0" name=""/>
        <dsp:cNvSpPr/>
      </dsp:nvSpPr>
      <dsp:spPr>
        <a:xfrm>
          <a:off x="0" y="0"/>
          <a:ext cx="2886279" cy="5395325"/>
        </a:xfrm>
        <a:prstGeom prst="rect">
          <a:avLst/>
        </a:prstGeom>
        <a:solidFill>
          <a:schemeClr val="accent6"/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t" anchorCtr="0">
          <a:noAutofit/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900" b="1" kern="1200" cap="none" spc="0" dirty="0" smtClean="0">
            <a:ln w="11430"/>
            <a:solidFill>
              <a:srgbClr val="2318B8"/>
            </a:solidFill>
            <a:effectLst/>
          </a:endParaRPr>
        </a:p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900" b="1" kern="1200" cap="none" spc="0" dirty="0" smtClean="0">
              <a:ln w="11430"/>
              <a:solidFill>
                <a:srgbClr val="2318B8"/>
              </a:solidFill>
              <a:effectLst/>
            </a:rPr>
            <a:t>PREVENCIÓ </a:t>
          </a:r>
        </a:p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cap="none" spc="0" dirty="0" smtClean="0">
              <a:ln w="11430"/>
              <a:solidFill>
                <a:srgbClr val="2318B8"/>
              </a:solidFill>
              <a:effectLst/>
            </a:rPr>
            <a:t>Si no es contempla, </a:t>
          </a:r>
          <a:r>
            <a:rPr lang="es-ES" sz="1600" b="1" kern="1200" cap="none" spc="0" dirty="0" err="1" smtClean="0">
              <a:ln w="11430"/>
              <a:solidFill>
                <a:srgbClr val="2318B8"/>
              </a:solidFill>
              <a:effectLst/>
            </a:rPr>
            <a:t>s’ha</a:t>
          </a:r>
          <a:r>
            <a:rPr lang="es-ES" sz="1600" b="1" kern="1200" cap="none" spc="0" dirty="0" smtClean="0">
              <a:ln w="11430"/>
              <a:solidFill>
                <a:srgbClr val="2318B8"/>
              </a:solidFill>
              <a:effectLst/>
            </a:rPr>
            <a:t> </a:t>
          </a:r>
          <a:r>
            <a:rPr lang="es-ES" sz="1600" b="1" kern="1200" cap="none" spc="0" dirty="0" err="1" smtClean="0">
              <a:ln w="11430"/>
              <a:solidFill>
                <a:srgbClr val="2318B8"/>
              </a:solidFill>
              <a:effectLst/>
            </a:rPr>
            <a:t>d’incorporar</a:t>
          </a:r>
          <a:r>
            <a:rPr lang="es-ES" sz="1600" b="1" kern="1200" cap="none" spc="0" dirty="0" smtClean="0">
              <a:ln w="11430"/>
              <a:solidFill>
                <a:srgbClr val="2318B8"/>
              </a:solidFill>
              <a:effectLst/>
            </a:rPr>
            <a:t> al </a:t>
          </a:r>
        </a:p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cap="none" spc="0" dirty="0" smtClean="0">
              <a:ln w="11430"/>
              <a:solidFill>
                <a:srgbClr val="2318B8"/>
              </a:solidFill>
              <a:effectLst/>
            </a:rPr>
            <a:t> </a:t>
          </a:r>
        </a:p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900" b="1" kern="1200" cap="none" spc="0" dirty="0" smtClean="0">
              <a:ln w="11430"/>
              <a:solidFill>
                <a:srgbClr val="2318B8"/>
              </a:solidFill>
              <a:effectLst/>
            </a:rPr>
            <a:t>Pla de </a:t>
          </a:r>
          <a:r>
            <a:rPr lang="es-ES" sz="3900" b="1" kern="1200" cap="none" spc="0" dirty="0" err="1" smtClean="0">
              <a:ln w="11430"/>
              <a:solidFill>
                <a:srgbClr val="2318B8"/>
              </a:solidFill>
              <a:effectLst/>
            </a:rPr>
            <a:t>Convivència</a:t>
          </a:r>
          <a:endParaRPr lang="es-ES" sz="3900" kern="1200" dirty="0">
            <a:solidFill>
              <a:srgbClr val="2318B8"/>
            </a:solidFill>
            <a:effectLst/>
          </a:endParaRPr>
        </a:p>
      </dsp:txBody>
      <dsp:txXfrm>
        <a:off x="0" y="0"/>
        <a:ext cx="2886279" cy="5395325"/>
      </dsp:txXfrm>
    </dsp:sp>
    <dsp:sp modelId="{22E9C40A-2D6C-441C-9854-7D0FE0D480E1}">
      <dsp:nvSpPr>
        <dsp:cNvPr id="0" name=""/>
        <dsp:cNvSpPr/>
      </dsp:nvSpPr>
      <dsp:spPr>
        <a:xfrm>
          <a:off x="2981937" y="45117"/>
          <a:ext cx="2455198" cy="84960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SENSIBILITZACIÓ I FORMACIÓ</a:t>
          </a:r>
          <a:endParaRPr lang="es-ES" sz="2000" b="1" kern="1200" dirty="0"/>
        </a:p>
      </dsp:txBody>
      <dsp:txXfrm>
        <a:off x="2981937" y="45117"/>
        <a:ext cx="2455198" cy="849605"/>
      </dsp:txXfrm>
    </dsp:sp>
    <dsp:sp modelId="{BDDC7324-D78C-4299-BFBA-8FAC39BA55C5}">
      <dsp:nvSpPr>
        <dsp:cNvPr id="0" name=""/>
        <dsp:cNvSpPr/>
      </dsp:nvSpPr>
      <dsp:spPr>
        <a:xfrm>
          <a:off x="5532792" y="45117"/>
          <a:ext cx="2455198" cy="28292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Alumnat</a:t>
          </a:r>
          <a:endParaRPr lang="es-ES" sz="1400" kern="1200" dirty="0"/>
        </a:p>
      </dsp:txBody>
      <dsp:txXfrm>
        <a:off x="5532792" y="45117"/>
        <a:ext cx="2455198" cy="282925"/>
      </dsp:txXfrm>
    </dsp:sp>
    <dsp:sp modelId="{EE35E0BF-31B2-4A55-879B-6266550F7079}">
      <dsp:nvSpPr>
        <dsp:cNvPr id="0" name=""/>
        <dsp:cNvSpPr/>
      </dsp:nvSpPr>
      <dsp:spPr>
        <a:xfrm>
          <a:off x="5437135" y="328042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23C9D5-DDB5-47DF-B243-E93759CE15AB}">
      <dsp:nvSpPr>
        <dsp:cNvPr id="0" name=""/>
        <dsp:cNvSpPr/>
      </dsp:nvSpPr>
      <dsp:spPr>
        <a:xfrm>
          <a:off x="5532792" y="328042"/>
          <a:ext cx="2455198" cy="28292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Famílies</a:t>
          </a:r>
          <a:endParaRPr lang="es-ES" sz="1400" kern="1200" dirty="0"/>
        </a:p>
      </dsp:txBody>
      <dsp:txXfrm>
        <a:off x="5532792" y="328042"/>
        <a:ext cx="2455198" cy="282925"/>
      </dsp:txXfrm>
    </dsp:sp>
    <dsp:sp modelId="{2DB6203C-806D-4CD2-B604-FF9879DCFCED}">
      <dsp:nvSpPr>
        <dsp:cNvPr id="0" name=""/>
        <dsp:cNvSpPr/>
      </dsp:nvSpPr>
      <dsp:spPr>
        <a:xfrm>
          <a:off x="5437135" y="610968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43C5AD-338A-4F39-98A2-00CCE0ECAACF}">
      <dsp:nvSpPr>
        <dsp:cNvPr id="0" name=""/>
        <dsp:cNvSpPr/>
      </dsp:nvSpPr>
      <dsp:spPr>
        <a:xfrm>
          <a:off x="5532792" y="610968"/>
          <a:ext cx="2455198" cy="28292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err="1" smtClean="0"/>
            <a:t>Docents-No</a:t>
          </a:r>
          <a:r>
            <a:rPr lang="ca-ES" sz="1400" kern="1200" dirty="0" smtClean="0"/>
            <a:t> docents</a:t>
          </a:r>
          <a:endParaRPr lang="es-ES" sz="1400" kern="1200" dirty="0"/>
        </a:p>
      </dsp:txBody>
      <dsp:txXfrm>
        <a:off x="5532792" y="610968"/>
        <a:ext cx="2455198" cy="282925"/>
      </dsp:txXfrm>
    </dsp:sp>
    <dsp:sp modelId="{6F887F06-1A68-4238-8AC0-AA317578C497}">
      <dsp:nvSpPr>
        <dsp:cNvPr id="0" name=""/>
        <dsp:cNvSpPr/>
      </dsp:nvSpPr>
      <dsp:spPr>
        <a:xfrm>
          <a:off x="2886279" y="894723"/>
          <a:ext cx="510171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9DFC3D-D9C3-4629-B4CD-BB93885E7C1F}">
      <dsp:nvSpPr>
        <dsp:cNvPr id="0" name=""/>
        <dsp:cNvSpPr/>
      </dsp:nvSpPr>
      <dsp:spPr>
        <a:xfrm>
          <a:off x="2981937" y="937203"/>
          <a:ext cx="2455198" cy="84960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NOTIFICACIÓ</a:t>
          </a:r>
          <a:endParaRPr lang="es-ES" sz="2000" kern="1200" dirty="0"/>
        </a:p>
      </dsp:txBody>
      <dsp:txXfrm>
        <a:off x="2981937" y="937203"/>
        <a:ext cx="2455198" cy="849605"/>
      </dsp:txXfrm>
    </dsp:sp>
    <dsp:sp modelId="{5A9A8912-94C3-4FB9-9B45-EE05F0F6B4A7}">
      <dsp:nvSpPr>
        <dsp:cNvPr id="0" name=""/>
        <dsp:cNvSpPr/>
      </dsp:nvSpPr>
      <dsp:spPr>
        <a:xfrm>
          <a:off x="5532792" y="937203"/>
          <a:ext cx="2455198" cy="28292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Bústies físiques</a:t>
          </a:r>
          <a:endParaRPr lang="es-ES" sz="1400" kern="1200" dirty="0"/>
        </a:p>
      </dsp:txBody>
      <dsp:txXfrm>
        <a:off x="5532792" y="937203"/>
        <a:ext cx="2455198" cy="282925"/>
      </dsp:txXfrm>
    </dsp:sp>
    <dsp:sp modelId="{3AEAB1F3-03A6-477F-91FA-963B1BAF9A97}">
      <dsp:nvSpPr>
        <dsp:cNvPr id="0" name=""/>
        <dsp:cNvSpPr/>
      </dsp:nvSpPr>
      <dsp:spPr>
        <a:xfrm>
          <a:off x="5437135" y="1220128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8ED090-9D40-4534-8469-481281B2DB21}">
      <dsp:nvSpPr>
        <dsp:cNvPr id="0" name=""/>
        <dsp:cNvSpPr/>
      </dsp:nvSpPr>
      <dsp:spPr>
        <a:xfrm>
          <a:off x="5532792" y="1220128"/>
          <a:ext cx="2455198" cy="28292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Bústies virtuals</a:t>
          </a:r>
          <a:endParaRPr lang="es-ES" sz="1400" kern="1200" dirty="0"/>
        </a:p>
      </dsp:txBody>
      <dsp:txXfrm>
        <a:off x="5532792" y="1220128"/>
        <a:ext cx="2455198" cy="282925"/>
      </dsp:txXfrm>
    </dsp:sp>
    <dsp:sp modelId="{5234D515-3F55-43E2-BA47-0B92C7C59A6E}">
      <dsp:nvSpPr>
        <dsp:cNvPr id="0" name=""/>
        <dsp:cNvSpPr/>
      </dsp:nvSpPr>
      <dsp:spPr>
        <a:xfrm>
          <a:off x="5437135" y="1503054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A5B4F7-CBE2-4386-8D50-BF3B4EE45DB2}">
      <dsp:nvSpPr>
        <dsp:cNvPr id="0" name=""/>
        <dsp:cNvSpPr/>
      </dsp:nvSpPr>
      <dsp:spPr>
        <a:xfrm>
          <a:off x="5532792" y="1503054"/>
          <a:ext cx="2455198" cy="28292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Professionals...</a:t>
          </a:r>
          <a:endParaRPr lang="es-ES" sz="1400" kern="1200" dirty="0"/>
        </a:p>
      </dsp:txBody>
      <dsp:txXfrm>
        <a:off x="5532792" y="1503054"/>
        <a:ext cx="2455198" cy="282925"/>
      </dsp:txXfrm>
    </dsp:sp>
    <dsp:sp modelId="{AC71B304-DF65-4A46-8F28-25845B9EE8AC}">
      <dsp:nvSpPr>
        <dsp:cNvPr id="0" name=""/>
        <dsp:cNvSpPr/>
      </dsp:nvSpPr>
      <dsp:spPr>
        <a:xfrm>
          <a:off x="2886279" y="1786809"/>
          <a:ext cx="510171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C0E4E-70F2-46AC-B1D5-ECC705D63988}">
      <dsp:nvSpPr>
        <dsp:cNvPr id="0" name=""/>
        <dsp:cNvSpPr/>
      </dsp:nvSpPr>
      <dsp:spPr>
        <a:xfrm>
          <a:off x="2981937" y="1829289"/>
          <a:ext cx="2455198" cy="84960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ORGANITZACIÓ</a:t>
          </a:r>
          <a:endParaRPr lang="es-ES" sz="2000" b="1" kern="1200" dirty="0"/>
        </a:p>
      </dsp:txBody>
      <dsp:txXfrm>
        <a:off x="2981937" y="1829289"/>
        <a:ext cx="2455198" cy="849605"/>
      </dsp:txXfrm>
    </dsp:sp>
    <dsp:sp modelId="{B43D9EDE-B4D7-4817-94C3-784EFD33A5A1}">
      <dsp:nvSpPr>
        <dsp:cNvPr id="0" name=""/>
        <dsp:cNvSpPr/>
      </dsp:nvSpPr>
      <dsp:spPr>
        <a:xfrm>
          <a:off x="5532792" y="1829289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Grups</a:t>
          </a:r>
          <a:endParaRPr lang="es-ES" sz="1400" kern="1200" dirty="0"/>
        </a:p>
      </dsp:txBody>
      <dsp:txXfrm>
        <a:off x="5532792" y="1829289"/>
        <a:ext cx="2455198" cy="212401"/>
      </dsp:txXfrm>
    </dsp:sp>
    <dsp:sp modelId="{948F90CD-5218-4AED-9663-86660D27BB6A}">
      <dsp:nvSpPr>
        <dsp:cNvPr id="0" name=""/>
        <dsp:cNvSpPr/>
      </dsp:nvSpPr>
      <dsp:spPr>
        <a:xfrm>
          <a:off x="5437135" y="2041690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A9F4EC-1BAB-4C11-90C0-E1DDB4272E46}">
      <dsp:nvSpPr>
        <dsp:cNvPr id="0" name=""/>
        <dsp:cNvSpPr/>
      </dsp:nvSpPr>
      <dsp:spPr>
        <a:xfrm>
          <a:off x="5532792" y="2041690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Espais</a:t>
          </a:r>
          <a:endParaRPr lang="es-ES" sz="1400" kern="1200" dirty="0"/>
        </a:p>
      </dsp:txBody>
      <dsp:txXfrm>
        <a:off x="5532792" y="2041690"/>
        <a:ext cx="2455198" cy="212401"/>
      </dsp:txXfrm>
    </dsp:sp>
    <dsp:sp modelId="{E124F781-E845-4E19-AACC-C2DA59C537E6}">
      <dsp:nvSpPr>
        <dsp:cNvPr id="0" name=""/>
        <dsp:cNvSpPr/>
      </dsp:nvSpPr>
      <dsp:spPr>
        <a:xfrm>
          <a:off x="5437135" y="2254092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E70B76-05E4-4275-9E41-1D530BC4A4A7}">
      <dsp:nvSpPr>
        <dsp:cNvPr id="0" name=""/>
        <dsp:cNvSpPr/>
      </dsp:nvSpPr>
      <dsp:spPr>
        <a:xfrm>
          <a:off x="5532792" y="2254092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Participació</a:t>
          </a:r>
          <a:endParaRPr lang="es-ES" sz="1400" kern="1200" dirty="0"/>
        </a:p>
      </dsp:txBody>
      <dsp:txXfrm>
        <a:off x="5532792" y="2254092"/>
        <a:ext cx="2455198" cy="212401"/>
      </dsp:txXfrm>
    </dsp:sp>
    <dsp:sp modelId="{BF40375E-09A8-4C68-9D5A-522A9B8BD805}">
      <dsp:nvSpPr>
        <dsp:cNvPr id="0" name=""/>
        <dsp:cNvSpPr/>
      </dsp:nvSpPr>
      <dsp:spPr>
        <a:xfrm>
          <a:off x="5437135" y="2466493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4E45C3-C031-4311-AFB0-00EBCB26F25F}">
      <dsp:nvSpPr>
        <dsp:cNvPr id="0" name=""/>
        <dsp:cNvSpPr/>
      </dsp:nvSpPr>
      <dsp:spPr>
        <a:xfrm>
          <a:off x="5532792" y="2466493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Comissió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Convivència</a:t>
          </a:r>
          <a:endParaRPr lang="es-ES" sz="1400" kern="1200" dirty="0" smtClean="0"/>
        </a:p>
      </dsp:txBody>
      <dsp:txXfrm>
        <a:off x="5532792" y="2466493"/>
        <a:ext cx="2455198" cy="212401"/>
      </dsp:txXfrm>
    </dsp:sp>
    <dsp:sp modelId="{BEDAD852-B916-4126-B9AD-B9736844EFCE}">
      <dsp:nvSpPr>
        <dsp:cNvPr id="0" name=""/>
        <dsp:cNvSpPr/>
      </dsp:nvSpPr>
      <dsp:spPr>
        <a:xfrm>
          <a:off x="2886279" y="2678895"/>
          <a:ext cx="510171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FF4ADD-41F9-49A7-BA20-6E4967CD6CAC}">
      <dsp:nvSpPr>
        <dsp:cNvPr id="0" name=""/>
        <dsp:cNvSpPr/>
      </dsp:nvSpPr>
      <dsp:spPr>
        <a:xfrm>
          <a:off x="2981937" y="2721375"/>
          <a:ext cx="2455198" cy="84960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PROGRAMES PREVENTIUS</a:t>
          </a:r>
          <a:endParaRPr lang="es-ES" sz="2000" kern="1200" dirty="0"/>
        </a:p>
      </dsp:txBody>
      <dsp:txXfrm>
        <a:off x="2981937" y="2721375"/>
        <a:ext cx="2455198" cy="849605"/>
      </dsp:txXfrm>
    </dsp:sp>
    <dsp:sp modelId="{0981ACB8-D3FE-4A92-B5EA-E95ED3D6A6D1}">
      <dsp:nvSpPr>
        <dsp:cNvPr id="0" name=""/>
        <dsp:cNvSpPr/>
      </dsp:nvSpPr>
      <dsp:spPr>
        <a:xfrm>
          <a:off x="5532792" y="2721375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Pla d’acollida</a:t>
          </a:r>
          <a:endParaRPr lang="es-ES" sz="1400" kern="1200" dirty="0"/>
        </a:p>
      </dsp:txBody>
      <dsp:txXfrm>
        <a:off x="5532792" y="2721375"/>
        <a:ext cx="2455198" cy="212401"/>
      </dsp:txXfrm>
    </dsp:sp>
    <dsp:sp modelId="{2E1F170F-EC35-418C-9BF3-EE1D52160D0E}">
      <dsp:nvSpPr>
        <dsp:cNvPr id="0" name=""/>
        <dsp:cNvSpPr/>
      </dsp:nvSpPr>
      <dsp:spPr>
        <a:xfrm>
          <a:off x="5437135" y="2933776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5B282B-56EC-481D-948E-69777773B5E0}">
      <dsp:nvSpPr>
        <dsp:cNvPr id="0" name=""/>
        <dsp:cNvSpPr/>
      </dsp:nvSpPr>
      <dsp:spPr>
        <a:xfrm>
          <a:off x="5532792" y="2933776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Mediació entre iguals</a:t>
          </a:r>
          <a:endParaRPr lang="es-ES" sz="1400" kern="1200" dirty="0"/>
        </a:p>
      </dsp:txBody>
      <dsp:txXfrm>
        <a:off x="5532792" y="2933776"/>
        <a:ext cx="2455198" cy="212401"/>
      </dsp:txXfrm>
    </dsp:sp>
    <dsp:sp modelId="{A4186407-229D-4869-805D-7F7E1DD17B5F}">
      <dsp:nvSpPr>
        <dsp:cNvPr id="0" name=""/>
        <dsp:cNvSpPr/>
      </dsp:nvSpPr>
      <dsp:spPr>
        <a:xfrm>
          <a:off x="5437135" y="3146178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D15440-E18F-4A79-ACBC-60DE139FA6FA}">
      <dsp:nvSpPr>
        <dsp:cNvPr id="0" name=""/>
        <dsp:cNvSpPr/>
      </dsp:nvSpPr>
      <dsp:spPr>
        <a:xfrm>
          <a:off x="5532792" y="3146178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Tutoria entre iguals</a:t>
          </a:r>
          <a:endParaRPr lang="es-ES" sz="1400" kern="1200" dirty="0"/>
        </a:p>
      </dsp:txBody>
      <dsp:txXfrm>
        <a:off x="5532792" y="3146178"/>
        <a:ext cx="2455198" cy="212401"/>
      </dsp:txXfrm>
    </dsp:sp>
    <dsp:sp modelId="{29A17514-01F6-47FF-BBE6-D4477F2BD2DB}">
      <dsp:nvSpPr>
        <dsp:cNvPr id="0" name=""/>
        <dsp:cNvSpPr/>
      </dsp:nvSpPr>
      <dsp:spPr>
        <a:xfrm>
          <a:off x="5437135" y="3358579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BC0E27-3A78-4709-8272-BE199185183C}">
      <dsp:nvSpPr>
        <dsp:cNvPr id="0" name=""/>
        <dsp:cNvSpPr/>
      </dsp:nvSpPr>
      <dsp:spPr>
        <a:xfrm>
          <a:off x="5532792" y="3358579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Pràctiques restauratives</a:t>
          </a:r>
          <a:endParaRPr lang="es-ES" sz="1400" kern="1200" dirty="0"/>
        </a:p>
      </dsp:txBody>
      <dsp:txXfrm>
        <a:off x="5532792" y="3358579"/>
        <a:ext cx="2455198" cy="212401"/>
      </dsp:txXfrm>
    </dsp:sp>
    <dsp:sp modelId="{D195D57E-6F56-4703-B1CB-943C9BD6BCC3}">
      <dsp:nvSpPr>
        <dsp:cNvPr id="0" name=""/>
        <dsp:cNvSpPr/>
      </dsp:nvSpPr>
      <dsp:spPr>
        <a:xfrm>
          <a:off x="2886279" y="3570981"/>
          <a:ext cx="510171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6AD598-A9DE-4E8E-A2C1-4707BC85330D}">
      <dsp:nvSpPr>
        <dsp:cNvPr id="0" name=""/>
        <dsp:cNvSpPr/>
      </dsp:nvSpPr>
      <dsp:spPr>
        <a:xfrm>
          <a:off x="2981937" y="3613461"/>
          <a:ext cx="2455198" cy="84960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PLA D’ACCIÓ TUTORIAL</a:t>
          </a:r>
          <a:endParaRPr lang="es-ES" sz="2000" b="1" kern="1200" dirty="0"/>
        </a:p>
      </dsp:txBody>
      <dsp:txXfrm>
        <a:off x="2981937" y="3613461"/>
        <a:ext cx="2455198" cy="849605"/>
      </dsp:txXfrm>
    </dsp:sp>
    <dsp:sp modelId="{11A8CAEC-4134-4BAC-9436-0343F7E1AE9D}">
      <dsp:nvSpPr>
        <dsp:cNvPr id="0" name=""/>
        <dsp:cNvSpPr/>
      </dsp:nvSpPr>
      <dsp:spPr>
        <a:xfrm>
          <a:off x="5532792" y="3613461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err="1" smtClean="0"/>
            <a:t>Cohesió</a:t>
          </a:r>
          <a:r>
            <a:rPr lang="es-ES" sz="1400" b="1" kern="1200" dirty="0" smtClean="0"/>
            <a:t> de </a:t>
          </a:r>
          <a:r>
            <a:rPr lang="es-ES" sz="1400" b="1" kern="1200" dirty="0" err="1" smtClean="0"/>
            <a:t>grups</a:t>
          </a:r>
          <a:endParaRPr lang="es-ES" sz="1400" b="1" kern="1200" dirty="0"/>
        </a:p>
      </dsp:txBody>
      <dsp:txXfrm>
        <a:off x="5532792" y="3613461"/>
        <a:ext cx="2455198" cy="212401"/>
      </dsp:txXfrm>
    </dsp:sp>
    <dsp:sp modelId="{7305D8A8-87E3-4526-AA98-0571158B09B0}">
      <dsp:nvSpPr>
        <dsp:cNvPr id="0" name=""/>
        <dsp:cNvSpPr/>
      </dsp:nvSpPr>
      <dsp:spPr>
        <a:xfrm>
          <a:off x="5437135" y="3825862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D1AFF0-17A9-4867-9B4B-E59EC701AE6E}">
      <dsp:nvSpPr>
        <dsp:cNvPr id="0" name=""/>
        <dsp:cNvSpPr/>
      </dsp:nvSpPr>
      <dsp:spPr>
        <a:xfrm>
          <a:off x="5532792" y="3825862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Comunicar és fer justícia</a:t>
          </a:r>
          <a:endParaRPr lang="es-ES" sz="1400" kern="1200" dirty="0"/>
        </a:p>
      </dsp:txBody>
      <dsp:txXfrm>
        <a:off x="5532792" y="3825862"/>
        <a:ext cx="2455198" cy="212401"/>
      </dsp:txXfrm>
    </dsp:sp>
    <dsp:sp modelId="{3066EF01-C62D-41D1-93A9-224004660350}">
      <dsp:nvSpPr>
        <dsp:cNvPr id="0" name=""/>
        <dsp:cNvSpPr/>
      </dsp:nvSpPr>
      <dsp:spPr>
        <a:xfrm>
          <a:off x="5437135" y="4038264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430B2C-CD9E-46C1-958D-BFF2C4FE2D26}">
      <dsp:nvSpPr>
        <dsp:cNvPr id="0" name=""/>
        <dsp:cNvSpPr/>
      </dsp:nvSpPr>
      <dsp:spPr>
        <a:xfrm>
          <a:off x="5532792" y="4038264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Educació</a:t>
          </a:r>
          <a:r>
            <a:rPr lang="es-ES" sz="1400" kern="1200" dirty="0" smtClean="0"/>
            <a:t> emocional</a:t>
          </a:r>
          <a:endParaRPr lang="es-ES" sz="1400" kern="1200" dirty="0"/>
        </a:p>
      </dsp:txBody>
      <dsp:txXfrm>
        <a:off x="5532792" y="4038264"/>
        <a:ext cx="2455198" cy="212401"/>
      </dsp:txXfrm>
    </dsp:sp>
    <dsp:sp modelId="{E4772FAE-4D73-4BD8-8AC3-A24D163B2965}">
      <dsp:nvSpPr>
        <dsp:cNvPr id="0" name=""/>
        <dsp:cNvSpPr/>
      </dsp:nvSpPr>
      <dsp:spPr>
        <a:xfrm>
          <a:off x="5437135" y="4250665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63CC6-5E6E-4E41-A5B4-043E41368180}">
      <dsp:nvSpPr>
        <dsp:cNvPr id="0" name=""/>
        <dsp:cNvSpPr/>
      </dsp:nvSpPr>
      <dsp:spPr>
        <a:xfrm>
          <a:off x="5532792" y="4250665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Competència</a:t>
          </a:r>
          <a:r>
            <a:rPr lang="es-ES" sz="1400" kern="1200" dirty="0" smtClean="0"/>
            <a:t> social</a:t>
          </a:r>
          <a:endParaRPr lang="es-ES" sz="1400" kern="1200" dirty="0"/>
        </a:p>
      </dsp:txBody>
      <dsp:txXfrm>
        <a:off x="5532792" y="4250665"/>
        <a:ext cx="2455198" cy="212401"/>
      </dsp:txXfrm>
    </dsp:sp>
    <dsp:sp modelId="{2857728E-7448-4A62-98F6-7970D7F24605}">
      <dsp:nvSpPr>
        <dsp:cNvPr id="0" name=""/>
        <dsp:cNvSpPr/>
      </dsp:nvSpPr>
      <dsp:spPr>
        <a:xfrm>
          <a:off x="2886279" y="4463067"/>
          <a:ext cx="510171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CD7DBB-75DC-4C92-BC06-B8EC1978304C}">
      <dsp:nvSpPr>
        <dsp:cNvPr id="0" name=""/>
        <dsp:cNvSpPr/>
      </dsp:nvSpPr>
      <dsp:spPr>
        <a:xfrm>
          <a:off x="2981937" y="4505547"/>
          <a:ext cx="2455198" cy="84960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INTERNET SEGURA</a:t>
          </a:r>
        </a:p>
      </dsp:txBody>
      <dsp:txXfrm>
        <a:off x="2981937" y="4505547"/>
        <a:ext cx="2455198" cy="849605"/>
      </dsp:txXfrm>
    </dsp:sp>
    <dsp:sp modelId="{9B45ED12-2817-453A-8405-AB0962614606}">
      <dsp:nvSpPr>
        <dsp:cNvPr id="0" name=""/>
        <dsp:cNvSpPr/>
      </dsp:nvSpPr>
      <dsp:spPr>
        <a:xfrm>
          <a:off x="5532792" y="4505547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Netiqueta</a:t>
          </a:r>
          <a:endParaRPr lang="es-ES" sz="1400" kern="1200" dirty="0"/>
        </a:p>
      </dsp:txBody>
      <dsp:txXfrm>
        <a:off x="5532792" y="4505547"/>
        <a:ext cx="2455198" cy="212401"/>
      </dsp:txXfrm>
    </dsp:sp>
    <dsp:sp modelId="{DB9AFD8D-FBA3-4EFF-A26B-AD86A3230E71}">
      <dsp:nvSpPr>
        <dsp:cNvPr id="0" name=""/>
        <dsp:cNvSpPr/>
      </dsp:nvSpPr>
      <dsp:spPr>
        <a:xfrm>
          <a:off x="5437135" y="4717949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AC37DC-E798-46F3-BDD5-ADAB5CB43500}">
      <dsp:nvSpPr>
        <dsp:cNvPr id="0" name=""/>
        <dsp:cNvSpPr/>
      </dsp:nvSpPr>
      <dsp:spPr>
        <a:xfrm>
          <a:off x="5532792" y="4717949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Ús</a:t>
          </a:r>
          <a:r>
            <a:rPr lang="es-ES" sz="1400" kern="1200" dirty="0" smtClean="0"/>
            <a:t> de les </a:t>
          </a:r>
          <a:r>
            <a:rPr lang="es-ES" sz="1400" kern="1200" dirty="0" err="1" smtClean="0"/>
            <a:t>tecnologies</a:t>
          </a:r>
          <a:endParaRPr lang="es-ES" sz="1400" kern="1200" dirty="0"/>
        </a:p>
      </dsp:txBody>
      <dsp:txXfrm>
        <a:off x="5532792" y="4717949"/>
        <a:ext cx="2455198" cy="212401"/>
      </dsp:txXfrm>
    </dsp:sp>
    <dsp:sp modelId="{2A040086-09F3-4864-9274-6675530447F0}">
      <dsp:nvSpPr>
        <dsp:cNvPr id="0" name=""/>
        <dsp:cNvSpPr/>
      </dsp:nvSpPr>
      <dsp:spPr>
        <a:xfrm>
          <a:off x="5437135" y="4930350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8B33EE-44A4-411B-B55E-6BBBAAD5BBE6}">
      <dsp:nvSpPr>
        <dsp:cNvPr id="0" name=""/>
        <dsp:cNvSpPr/>
      </dsp:nvSpPr>
      <dsp:spPr>
        <a:xfrm>
          <a:off x="5532792" y="4930350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Suplantació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identitat</a:t>
          </a:r>
          <a:endParaRPr lang="es-ES" sz="1400" kern="1200" dirty="0"/>
        </a:p>
      </dsp:txBody>
      <dsp:txXfrm>
        <a:off x="5532792" y="4930350"/>
        <a:ext cx="2455198" cy="212401"/>
      </dsp:txXfrm>
    </dsp:sp>
    <dsp:sp modelId="{A11A6104-0DC0-4B5E-AD15-4057A52BE3A4}">
      <dsp:nvSpPr>
        <dsp:cNvPr id="0" name=""/>
        <dsp:cNvSpPr/>
      </dsp:nvSpPr>
      <dsp:spPr>
        <a:xfrm>
          <a:off x="5437135" y="5142751"/>
          <a:ext cx="245519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B104CF-4EEF-42C3-A8F9-4CB7F3D9EFC9}">
      <dsp:nvSpPr>
        <dsp:cNvPr id="0" name=""/>
        <dsp:cNvSpPr/>
      </dsp:nvSpPr>
      <dsp:spPr>
        <a:xfrm>
          <a:off x="5532792" y="5142751"/>
          <a:ext cx="2455198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Sexting</a:t>
          </a:r>
          <a:r>
            <a:rPr lang="es-ES" sz="1400" kern="1200" dirty="0" smtClean="0"/>
            <a:t>, </a:t>
          </a:r>
          <a:r>
            <a:rPr lang="es-ES" sz="1400" kern="1200" dirty="0" err="1" smtClean="0"/>
            <a:t>Grooming</a:t>
          </a:r>
          <a:r>
            <a:rPr lang="es-ES" sz="1400" kern="1200" dirty="0" smtClean="0"/>
            <a:t>, …</a:t>
          </a:r>
          <a:endParaRPr lang="es-ES" sz="1400" kern="1200" dirty="0"/>
        </a:p>
      </dsp:txBody>
      <dsp:txXfrm>
        <a:off x="5532792" y="5142751"/>
        <a:ext cx="2455198" cy="212401"/>
      </dsp:txXfrm>
    </dsp:sp>
    <dsp:sp modelId="{CC89A188-6D39-4A7A-A679-E9D25792933E}">
      <dsp:nvSpPr>
        <dsp:cNvPr id="0" name=""/>
        <dsp:cNvSpPr/>
      </dsp:nvSpPr>
      <dsp:spPr>
        <a:xfrm>
          <a:off x="2886279" y="5355153"/>
          <a:ext cx="510171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A4BB48-0320-4AF6-8732-7D9EFEF33029}">
      <dsp:nvSpPr>
        <dsp:cNvPr id="0" name=""/>
        <dsp:cNvSpPr/>
      </dsp:nvSpPr>
      <dsp:spPr>
        <a:xfrm>
          <a:off x="0" y="2637"/>
          <a:ext cx="8208911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9223C5-280F-4A0C-9B38-8AEB9EB5E8AE}">
      <dsp:nvSpPr>
        <dsp:cNvPr id="0" name=""/>
        <dsp:cNvSpPr/>
      </dsp:nvSpPr>
      <dsp:spPr>
        <a:xfrm>
          <a:off x="0" y="0"/>
          <a:ext cx="2964287" cy="5395325"/>
        </a:xfrm>
        <a:prstGeom prst="rect">
          <a:avLst/>
        </a:prstGeom>
        <a:solidFill>
          <a:schemeClr val="accent6"/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t" anchorCtr="0">
          <a:noAutofit/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3600" b="1" kern="1200" cap="none" spc="0" dirty="0" smtClean="0">
            <a:ln w="11430"/>
            <a:solidFill>
              <a:srgbClr val="2318B8"/>
            </a:solidFill>
            <a:effectLst/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cap="none" spc="0" dirty="0" smtClean="0">
              <a:ln w="11430"/>
              <a:solidFill>
                <a:srgbClr val="2318B8"/>
              </a:solidFill>
              <a:effectLst/>
            </a:rPr>
            <a:t>DETECCIÓ 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600" b="1" kern="1200" cap="none" spc="0" dirty="0" smtClean="0">
              <a:ln w="11430"/>
              <a:solidFill>
                <a:srgbClr val="2318B8"/>
              </a:solidFill>
              <a:effectLst/>
            </a:rPr>
            <a:t>I INTERVENCIÓ</a:t>
          </a:r>
          <a:endParaRPr lang="es-ES" sz="3600" kern="1200" dirty="0">
            <a:solidFill>
              <a:srgbClr val="2318B8"/>
            </a:solidFill>
            <a:effectLst/>
          </a:endParaRPr>
        </a:p>
      </dsp:txBody>
      <dsp:txXfrm>
        <a:off x="0" y="0"/>
        <a:ext cx="2964287" cy="5395325"/>
      </dsp:txXfrm>
    </dsp:sp>
    <dsp:sp modelId="{22E9C40A-2D6C-441C-9854-7D0FE0D480E1}">
      <dsp:nvSpPr>
        <dsp:cNvPr id="0" name=""/>
        <dsp:cNvSpPr/>
      </dsp:nvSpPr>
      <dsp:spPr>
        <a:xfrm>
          <a:off x="3062529" y="45117"/>
          <a:ext cx="2521554" cy="84960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NOTIFICACIÓ</a:t>
          </a:r>
          <a:endParaRPr lang="es-ES" sz="2000" kern="1200" dirty="0"/>
        </a:p>
      </dsp:txBody>
      <dsp:txXfrm>
        <a:off x="3062529" y="45117"/>
        <a:ext cx="2521554" cy="849605"/>
      </dsp:txXfrm>
    </dsp:sp>
    <dsp:sp modelId="{BDDC7324-D78C-4299-BFBA-8FAC39BA55C5}">
      <dsp:nvSpPr>
        <dsp:cNvPr id="0" name=""/>
        <dsp:cNvSpPr/>
      </dsp:nvSpPr>
      <dsp:spPr>
        <a:xfrm>
          <a:off x="5682327" y="45117"/>
          <a:ext cx="2521554" cy="424802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Comunitat Educativa</a:t>
          </a:r>
          <a:endParaRPr lang="es-ES" sz="1400" kern="1200" dirty="0"/>
        </a:p>
      </dsp:txBody>
      <dsp:txXfrm>
        <a:off x="5682327" y="45117"/>
        <a:ext cx="2521554" cy="424802"/>
      </dsp:txXfrm>
    </dsp:sp>
    <dsp:sp modelId="{EE35E0BF-31B2-4A55-879B-6266550F7079}">
      <dsp:nvSpPr>
        <dsp:cNvPr id="0" name=""/>
        <dsp:cNvSpPr/>
      </dsp:nvSpPr>
      <dsp:spPr>
        <a:xfrm>
          <a:off x="5584084" y="469920"/>
          <a:ext cx="252155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ED6A4B-8CE5-419F-A0E4-0CC1724CD640}">
      <dsp:nvSpPr>
        <dsp:cNvPr id="0" name=""/>
        <dsp:cNvSpPr/>
      </dsp:nvSpPr>
      <dsp:spPr>
        <a:xfrm>
          <a:off x="5682327" y="469920"/>
          <a:ext cx="2521554" cy="424802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smtClean="0"/>
            <a:t>Professionals Externs</a:t>
          </a:r>
          <a:endParaRPr lang="es-ES" sz="1400" kern="1200" dirty="0"/>
        </a:p>
      </dsp:txBody>
      <dsp:txXfrm>
        <a:off x="5682327" y="469920"/>
        <a:ext cx="2521554" cy="424802"/>
      </dsp:txXfrm>
    </dsp:sp>
    <dsp:sp modelId="{6F887F06-1A68-4238-8AC0-AA317578C497}">
      <dsp:nvSpPr>
        <dsp:cNvPr id="0" name=""/>
        <dsp:cNvSpPr/>
      </dsp:nvSpPr>
      <dsp:spPr>
        <a:xfrm>
          <a:off x="2964287" y="894723"/>
          <a:ext cx="523959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C0E4E-70F2-46AC-B1D5-ECC705D63988}">
      <dsp:nvSpPr>
        <dsp:cNvPr id="0" name=""/>
        <dsp:cNvSpPr/>
      </dsp:nvSpPr>
      <dsp:spPr>
        <a:xfrm>
          <a:off x="3062529" y="937203"/>
          <a:ext cx="2521554" cy="84960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ACOLLIDA I DETECCIÓ</a:t>
          </a:r>
          <a:endParaRPr lang="es-ES" sz="2000" kern="1200" dirty="0"/>
        </a:p>
      </dsp:txBody>
      <dsp:txXfrm>
        <a:off x="3062529" y="937203"/>
        <a:ext cx="2521554" cy="849605"/>
      </dsp:txXfrm>
    </dsp:sp>
    <dsp:sp modelId="{38095B5E-42F3-47AE-894C-BB9E7B93F623}">
      <dsp:nvSpPr>
        <dsp:cNvPr id="0" name=""/>
        <dsp:cNvSpPr/>
      </dsp:nvSpPr>
      <dsp:spPr>
        <a:xfrm>
          <a:off x="5682327" y="937203"/>
          <a:ext cx="2521554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Entrevista </a:t>
          </a:r>
          <a:r>
            <a:rPr lang="es-ES" sz="1400" kern="1200" dirty="0" err="1" smtClean="0"/>
            <a:t>alumne</a:t>
          </a:r>
          <a:r>
            <a:rPr lang="es-ES" sz="1400" kern="1200" dirty="0" smtClean="0"/>
            <a:t>/a </a:t>
          </a:r>
          <a:r>
            <a:rPr lang="es-ES" sz="1400" kern="1200" dirty="0" err="1" smtClean="0"/>
            <a:t>a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pateix</a:t>
          </a:r>
          <a:endParaRPr lang="es-ES" sz="1400" kern="1200" dirty="0"/>
        </a:p>
      </dsp:txBody>
      <dsp:txXfrm>
        <a:off x="5682327" y="937203"/>
        <a:ext cx="2521554" cy="212401"/>
      </dsp:txXfrm>
    </dsp:sp>
    <dsp:sp modelId="{AB6B1BD2-E0B3-4037-A184-88BF5DD54D0E}">
      <dsp:nvSpPr>
        <dsp:cNvPr id="0" name=""/>
        <dsp:cNvSpPr/>
      </dsp:nvSpPr>
      <dsp:spPr>
        <a:xfrm>
          <a:off x="5584084" y="1149604"/>
          <a:ext cx="252155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0BD0F4-EC9D-40C1-A600-D97934E01AD4}">
      <dsp:nvSpPr>
        <dsp:cNvPr id="0" name=""/>
        <dsp:cNvSpPr/>
      </dsp:nvSpPr>
      <dsp:spPr>
        <a:xfrm>
          <a:off x="5682327" y="1149604"/>
          <a:ext cx="2521554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Ent.família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alumne</a:t>
          </a:r>
          <a:r>
            <a:rPr lang="es-ES" sz="1400" kern="1200" dirty="0" smtClean="0"/>
            <a:t>/a que </a:t>
          </a:r>
          <a:r>
            <a:rPr lang="es-ES" sz="1400" kern="1200" dirty="0" err="1" smtClean="0"/>
            <a:t>pateix</a:t>
          </a:r>
          <a:endParaRPr lang="es-ES" sz="1400" kern="1200" dirty="0"/>
        </a:p>
      </dsp:txBody>
      <dsp:txXfrm>
        <a:off x="5682327" y="1149604"/>
        <a:ext cx="2521554" cy="212401"/>
      </dsp:txXfrm>
    </dsp:sp>
    <dsp:sp modelId="{ABD05A9B-5684-4713-8E81-19A4833575E6}">
      <dsp:nvSpPr>
        <dsp:cNvPr id="0" name=""/>
        <dsp:cNvSpPr/>
      </dsp:nvSpPr>
      <dsp:spPr>
        <a:xfrm>
          <a:off x="5584084" y="1362006"/>
          <a:ext cx="252155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7051F5-1543-46E6-A928-38CE0C689FDC}">
      <dsp:nvSpPr>
        <dsp:cNvPr id="0" name=""/>
        <dsp:cNvSpPr/>
      </dsp:nvSpPr>
      <dsp:spPr>
        <a:xfrm>
          <a:off x="5682327" y="1362006"/>
          <a:ext cx="2521554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Sociomètric</a:t>
          </a:r>
          <a:endParaRPr lang="es-ES" sz="1400" kern="1200" dirty="0"/>
        </a:p>
      </dsp:txBody>
      <dsp:txXfrm>
        <a:off x="5682327" y="1362006"/>
        <a:ext cx="2521554" cy="212401"/>
      </dsp:txXfrm>
    </dsp:sp>
    <dsp:sp modelId="{89C21419-0E85-40FE-B4DD-BA6C67B12085}">
      <dsp:nvSpPr>
        <dsp:cNvPr id="0" name=""/>
        <dsp:cNvSpPr/>
      </dsp:nvSpPr>
      <dsp:spPr>
        <a:xfrm>
          <a:off x="5584084" y="1574407"/>
          <a:ext cx="252155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D02F68-418E-4F82-BEB6-69EF800BCE48}">
      <dsp:nvSpPr>
        <dsp:cNvPr id="0" name=""/>
        <dsp:cNvSpPr/>
      </dsp:nvSpPr>
      <dsp:spPr>
        <a:xfrm>
          <a:off x="5682327" y="1574407"/>
          <a:ext cx="2521554" cy="212401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Grup</a:t>
          </a:r>
          <a:r>
            <a:rPr lang="es-ES" sz="1400" kern="1200" dirty="0" smtClean="0"/>
            <a:t> </a:t>
          </a:r>
          <a:r>
            <a:rPr lang="es-ES" sz="1400" kern="1200" dirty="0" err="1" smtClean="0"/>
            <a:t>companys</a:t>
          </a:r>
          <a:endParaRPr lang="es-ES" sz="1400" kern="1200" dirty="0"/>
        </a:p>
      </dsp:txBody>
      <dsp:txXfrm>
        <a:off x="5682327" y="1574407"/>
        <a:ext cx="2521554" cy="212401"/>
      </dsp:txXfrm>
    </dsp:sp>
    <dsp:sp modelId="{BEDAD852-B916-4126-B9AD-B9736844EFCE}">
      <dsp:nvSpPr>
        <dsp:cNvPr id="0" name=""/>
        <dsp:cNvSpPr/>
      </dsp:nvSpPr>
      <dsp:spPr>
        <a:xfrm>
          <a:off x="2964287" y="1786809"/>
          <a:ext cx="523959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FF4ADD-41F9-49A7-BA20-6E4967CD6CAC}">
      <dsp:nvSpPr>
        <dsp:cNvPr id="0" name=""/>
        <dsp:cNvSpPr/>
      </dsp:nvSpPr>
      <dsp:spPr>
        <a:xfrm>
          <a:off x="3062529" y="1829289"/>
          <a:ext cx="2521554" cy="84960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PRIMERA REUNIÓ DE GESTIÓ</a:t>
          </a:r>
          <a:endParaRPr lang="es-ES" sz="2000" kern="1200" dirty="0"/>
        </a:p>
      </dsp:txBody>
      <dsp:txXfrm>
        <a:off x="3062529" y="1829289"/>
        <a:ext cx="2521554" cy="849605"/>
      </dsp:txXfrm>
    </dsp:sp>
    <dsp:sp modelId="{D195D57E-6F56-4703-B1CB-943C9BD6BCC3}">
      <dsp:nvSpPr>
        <dsp:cNvPr id="0" name=""/>
        <dsp:cNvSpPr/>
      </dsp:nvSpPr>
      <dsp:spPr>
        <a:xfrm>
          <a:off x="2964287" y="2678895"/>
          <a:ext cx="523959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6AD598-A9DE-4E8E-A2C1-4707BC85330D}">
      <dsp:nvSpPr>
        <dsp:cNvPr id="0" name=""/>
        <dsp:cNvSpPr/>
      </dsp:nvSpPr>
      <dsp:spPr>
        <a:xfrm>
          <a:off x="3062529" y="2721375"/>
          <a:ext cx="2521554" cy="84960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INTERVENCIÓ</a:t>
          </a:r>
          <a:endParaRPr lang="es-ES" sz="2000" kern="1200" dirty="0"/>
        </a:p>
      </dsp:txBody>
      <dsp:txXfrm>
        <a:off x="3062529" y="2721375"/>
        <a:ext cx="2521554" cy="849605"/>
      </dsp:txXfrm>
    </dsp:sp>
    <dsp:sp modelId="{11A8CAEC-4134-4BAC-9436-0343F7E1AE9D}">
      <dsp:nvSpPr>
        <dsp:cNvPr id="0" name=""/>
        <dsp:cNvSpPr/>
      </dsp:nvSpPr>
      <dsp:spPr>
        <a:xfrm>
          <a:off x="5682327" y="2721375"/>
          <a:ext cx="2521554" cy="28292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err="1" smtClean="0"/>
            <a:t>Entrev</a:t>
          </a:r>
          <a:r>
            <a:rPr lang="ca-ES" sz="1400" kern="1200" dirty="0" smtClean="0"/>
            <a:t>. alumnat que molesta</a:t>
          </a:r>
          <a:endParaRPr lang="es-ES" sz="1400" kern="1200" dirty="0"/>
        </a:p>
      </dsp:txBody>
      <dsp:txXfrm>
        <a:off x="5682327" y="2721375"/>
        <a:ext cx="2521554" cy="282925"/>
      </dsp:txXfrm>
    </dsp:sp>
    <dsp:sp modelId="{7305D8A8-87E3-4526-AA98-0571158B09B0}">
      <dsp:nvSpPr>
        <dsp:cNvPr id="0" name=""/>
        <dsp:cNvSpPr/>
      </dsp:nvSpPr>
      <dsp:spPr>
        <a:xfrm>
          <a:off x="5584084" y="3004300"/>
          <a:ext cx="252155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C0DCCC-38DD-4DE1-BB64-F561AE0B4DB3}">
      <dsp:nvSpPr>
        <dsp:cNvPr id="0" name=""/>
        <dsp:cNvSpPr/>
      </dsp:nvSpPr>
      <dsp:spPr>
        <a:xfrm>
          <a:off x="5682327" y="3004300"/>
          <a:ext cx="2521554" cy="28292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400" kern="1200" dirty="0" err="1" smtClean="0"/>
            <a:t>Ent</a:t>
          </a:r>
          <a:r>
            <a:rPr lang="ca-ES" sz="1400" kern="1200" dirty="0" smtClean="0"/>
            <a:t>. famílies alum. que molesta</a:t>
          </a:r>
          <a:endParaRPr lang="es-ES" sz="1400" kern="1200" dirty="0"/>
        </a:p>
      </dsp:txBody>
      <dsp:txXfrm>
        <a:off x="5682327" y="3004300"/>
        <a:ext cx="2521554" cy="282925"/>
      </dsp:txXfrm>
    </dsp:sp>
    <dsp:sp modelId="{8CB16F0D-4B2A-44A1-AD1D-DDC2AD0FE23D}">
      <dsp:nvSpPr>
        <dsp:cNvPr id="0" name=""/>
        <dsp:cNvSpPr/>
      </dsp:nvSpPr>
      <dsp:spPr>
        <a:xfrm>
          <a:off x="5584084" y="3287226"/>
          <a:ext cx="252155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D1AFF0-17A9-4867-9B4B-E59EC701AE6E}">
      <dsp:nvSpPr>
        <dsp:cNvPr id="0" name=""/>
        <dsp:cNvSpPr/>
      </dsp:nvSpPr>
      <dsp:spPr>
        <a:xfrm>
          <a:off x="5682327" y="3287226"/>
          <a:ext cx="2521554" cy="28292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err="1" smtClean="0"/>
            <a:t>Ent</a:t>
          </a:r>
          <a:r>
            <a:rPr lang="es-ES" sz="1400" kern="1200" dirty="0" smtClean="0"/>
            <a:t>. Alum. i </a:t>
          </a:r>
          <a:r>
            <a:rPr lang="es-ES" sz="1400" kern="1200" dirty="0" err="1" smtClean="0"/>
            <a:t>fam</a:t>
          </a:r>
          <a:r>
            <a:rPr lang="es-ES" sz="1400" kern="1200" dirty="0" smtClean="0"/>
            <a:t> que </a:t>
          </a:r>
          <a:r>
            <a:rPr lang="es-ES" sz="1400" kern="1200" dirty="0" err="1" smtClean="0"/>
            <a:t>pateix</a:t>
          </a:r>
          <a:endParaRPr lang="es-ES" sz="1400" kern="1200" dirty="0"/>
        </a:p>
      </dsp:txBody>
      <dsp:txXfrm>
        <a:off x="5682327" y="3287226"/>
        <a:ext cx="2521554" cy="282925"/>
      </dsp:txXfrm>
    </dsp:sp>
    <dsp:sp modelId="{2857728E-7448-4A62-98F6-7970D7F24605}">
      <dsp:nvSpPr>
        <dsp:cNvPr id="0" name=""/>
        <dsp:cNvSpPr/>
      </dsp:nvSpPr>
      <dsp:spPr>
        <a:xfrm>
          <a:off x="2964287" y="3570981"/>
          <a:ext cx="523959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AB217B-8850-4F76-9AB4-4B160A5845EB}">
      <dsp:nvSpPr>
        <dsp:cNvPr id="0" name=""/>
        <dsp:cNvSpPr/>
      </dsp:nvSpPr>
      <dsp:spPr>
        <a:xfrm>
          <a:off x="3062529" y="3613461"/>
          <a:ext cx="2521554" cy="84960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SEGONA REUNIÓ GESTIÓ</a:t>
          </a:r>
          <a:endParaRPr lang="es-ES" sz="2000" kern="1200" dirty="0"/>
        </a:p>
      </dsp:txBody>
      <dsp:txXfrm>
        <a:off x="3062529" y="3613461"/>
        <a:ext cx="2521554" cy="849605"/>
      </dsp:txXfrm>
    </dsp:sp>
    <dsp:sp modelId="{DA6982DE-2922-431F-80A9-EA47CEC96CAB}">
      <dsp:nvSpPr>
        <dsp:cNvPr id="0" name=""/>
        <dsp:cNvSpPr/>
      </dsp:nvSpPr>
      <dsp:spPr>
        <a:xfrm>
          <a:off x="2964287" y="4463067"/>
          <a:ext cx="523959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0697AA-78BC-4861-9F9A-003C908D0DA4}">
      <dsp:nvSpPr>
        <dsp:cNvPr id="0" name=""/>
        <dsp:cNvSpPr/>
      </dsp:nvSpPr>
      <dsp:spPr>
        <a:xfrm>
          <a:off x="3062529" y="4505547"/>
          <a:ext cx="2521554" cy="849605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PLA DE SEGUIMENT</a:t>
          </a:r>
        </a:p>
      </dsp:txBody>
      <dsp:txXfrm>
        <a:off x="3062529" y="4505547"/>
        <a:ext cx="2521554" cy="849605"/>
      </dsp:txXfrm>
    </dsp:sp>
    <dsp:sp modelId="{0A8743CC-7771-4680-9419-F9B173C97D22}">
      <dsp:nvSpPr>
        <dsp:cNvPr id="0" name=""/>
        <dsp:cNvSpPr/>
      </dsp:nvSpPr>
      <dsp:spPr>
        <a:xfrm>
          <a:off x="2964287" y="5355153"/>
          <a:ext cx="5239594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0.50435</cdr:x>
      <cdr:y>0.73333</cdr:y>
    </cdr:from>
    <cdr:to>
      <cdr:x>0.60192</cdr:x>
      <cdr:y>0.81667</cdr:y>
    </cdr:to>
    <cdr:sp macro="" textlink="">
      <cdr:nvSpPr>
        <cdr:cNvPr id="3" name="2 Rectángulo"/>
        <cdr:cNvSpPr/>
      </cdr:nvSpPr>
      <cdr:spPr>
        <a:xfrm xmlns:a="http://schemas.openxmlformats.org/drawingml/2006/main">
          <a:off x="4176464" y="3168352"/>
          <a:ext cx="807970" cy="360040"/>
        </a:xfrm>
        <a:prstGeom xmlns:a="http://schemas.openxmlformats.org/drawingml/2006/main" prst="rect">
          <a:avLst/>
        </a:prstGeom>
        <a:solidFill xmlns:a="http://schemas.openxmlformats.org/drawingml/2006/main">
          <a:schemeClr val="bg2"/>
        </a:solidFill>
        <a:ln xmlns:a="http://schemas.openxmlformats.org/drawingml/2006/main">
          <a:solidFill>
            <a:schemeClr val="bg2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s-ES" b="1" dirty="0">
              <a:solidFill>
                <a:schemeClr val="tx1"/>
              </a:solidFill>
            </a:rPr>
            <a:t>2016-17</a:t>
          </a:r>
        </a:p>
      </cdr:txBody>
    </cdr:sp>
  </cdr:relSizeAnchor>
  <cdr:relSizeAnchor xmlns:cdr="http://schemas.openxmlformats.org/drawingml/2006/chartDrawing">
    <cdr:from>
      <cdr:x>0.16522</cdr:x>
      <cdr:y>0.78836</cdr:y>
    </cdr:from>
    <cdr:to>
      <cdr:x>0.27564</cdr:x>
      <cdr:y>1</cdr:y>
    </cdr:to>
    <cdr:sp macro="" textlink="">
      <cdr:nvSpPr>
        <cdr:cNvPr id="4" name="3 CuadroTexto"/>
        <cdr:cNvSpPr txBox="1"/>
      </cdr:nvSpPr>
      <cdr:spPr>
        <a:xfrm xmlns:a="http://schemas.openxmlformats.org/drawingml/2006/main">
          <a:off x="1368152" y="34563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ES" sz="1100" dirty="0"/>
        </a:p>
      </cdr:txBody>
    </cdr:sp>
  </cdr:relSizeAnchor>
  <cdr:relSizeAnchor xmlns:cdr="http://schemas.openxmlformats.org/drawingml/2006/chartDrawing">
    <cdr:from>
      <cdr:x>0.18261</cdr:x>
      <cdr:y>0.81667</cdr:y>
    </cdr:from>
    <cdr:to>
      <cdr:x>0.29565</cdr:x>
      <cdr:y>0.9</cdr:y>
    </cdr:to>
    <cdr:sp macro="" textlink="">
      <cdr:nvSpPr>
        <cdr:cNvPr id="5" name="4 CuadroTexto"/>
        <cdr:cNvSpPr txBox="1"/>
      </cdr:nvSpPr>
      <cdr:spPr>
        <a:xfrm xmlns:a="http://schemas.openxmlformats.org/drawingml/2006/main">
          <a:off x="1512168" y="3528392"/>
          <a:ext cx="936104" cy="36004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95000"/>
          </a:schemeClr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ES" sz="1100" dirty="0" smtClean="0"/>
            <a:t>2015-2016</a:t>
          </a:r>
          <a:endParaRPr lang="es-E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AAB7B-84A5-48ED-9A4F-B8C367606B15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01713-DDEC-4722-83B6-D9128B2797E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AD588E-6555-4F9D-AE1B-BFA4E8FB103C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97771-41D2-49C7-AB6B-21CBC762ED9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825261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97771-41D2-49C7-AB6B-21CBC762ED92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smtClean="0"/>
              <a:t>Feu clic aquí per editar l'estil de subtítols del patró.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84B0A-C9B1-4D68-ADFF-1AAC3E753008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29A6-5B5B-48F0-A64B-56A501D3B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84B0A-C9B1-4D68-ADFF-1AAC3E753008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29A6-5B5B-48F0-A64B-56A501D3B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84B0A-C9B1-4D68-ADFF-1AAC3E753008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29A6-5B5B-48F0-A64B-56A501D3B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84B0A-C9B1-4D68-ADFF-1AAC3E753008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29A6-5B5B-48F0-A64B-56A501D3B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84B0A-C9B1-4D68-ADFF-1AAC3E753008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29A6-5B5B-48F0-A64B-56A501D3B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84B0A-C9B1-4D68-ADFF-1AAC3E753008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29A6-5B5B-48F0-A64B-56A501D3B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84B0A-C9B1-4D68-ADFF-1AAC3E753008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29A6-5B5B-48F0-A64B-56A501D3B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84B0A-C9B1-4D68-ADFF-1AAC3E753008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29A6-5B5B-48F0-A64B-56A501D3B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84B0A-C9B1-4D68-ADFF-1AAC3E753008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29A6-5B5B-48F0-A64B-56A501D3B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84B0A-C9B1-4D68-ADFF-1AAC3E753008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29A6-5B5B-48F0-A64B-56A501D3B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a-ES" smtClean="0"/>
              <a:t>Feu clic aquí per editar els estils de text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84B0A-C9B1-4D68-ADFF-1AAC3E753008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129A6-5B5B-48F0-A64B-56A501D3B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es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els estils de text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es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84B0A-C9B1-4D68-ADFF-1AAC3E753008}" type="datetimeFigureOut">
              <a:rPr lang="es-ES" smtClean="0"/>
              <a:pPr/>
              <a:t>15/02/2018</a:t>
            </a:fld>
            <a:endParaRPr lang="es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129A6-5B5B-48F0-A64B-56A501D3BD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hyperlink" Target="http://www.caib.es/sites/convivexit/f/21814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aib.es/sites/convivexit/ca/convivancia/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ib.es/sites/convivexit/ca/diversitat_sexual/" TargetMode="External"/><Relationship Id="rId2" Type="http://schemas.openxmlformats.org/officeDocument/2006/relationships/hyperlink" Target="http://www.caib.es/sites/convivexit/ca/igualtat_i_don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aib.es/sites/convivexit/ca/normativa_i_protocols/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hyperlink" Target="mailto:aamengual@dgice.caib.es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mgarau@dgice.caib.es" TargetMode="External"/><Relationship Id="rId5" Type="http://schemas.openxmlformats.org/officeDocument/2006/relationships/hyperlink" Target="mailto:enavarroduch@dgice.caib.es" TargetMode="External"/><Relationship Id="rId4" Type="http://schemas.openxmlformats.org/officeDocument/2006/relationships/hyperlink" Target="mailto:mescodatrobat@dgice.caib.es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691680" y="5341277"/>
            <a:ext cx="59766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a-ES" sz="2000" dirty="0" smtClean="0">
                <a:latin typeface="Source Sans Pro Semibold" pitchFamily="34" charset="0"/>
                <a:ea typeface="Source Sans Pro Semibold" pitchFamily="34" charset="0"/>
                <a:cs typeface="Arial" pitchFamily="34" charset="0"/>
              </a:rPr>
              <a:t>Institut per a la Convivència i l’Èxit Escolar</a:t>
            </a:r>
            <a:endParaRPr lang="es-ES" sz="2000" dirty="0" smtClean="0">
              <a:latin typeface="Source Sans Pro Semibold" pitchFamily="34" charset="0"/>
              <a:ea typeface="Source Sans Pro Semibold" pitchFamily="34" charset="0"/>
              <a:cs typeface="Arial" pitchFamily="34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107504" y="188640"/>
            <a:ext cx="8928992" cy="6523384"/>
          </a:xfrm>
          <a:prstGeom prst="round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7170" name="Picture 2" descr="Institut per a la convivència i l'èxit escol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071546"/>
            <a:ext cx="1790381" cy="6676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93823" y="2643182"/>
            <a:ext cx="9036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ca-ES" sz="2400" b="1" dirty="0" smtClean="0"/>
          </a:p>
          <a:p>
            <a:pPr algn="ctr"/>
            <a:r>
              <a:rPr lang="ca-ES" sz="2800" b="1" dirty="0" smtClean="0">
                <a:solidFill>
                  <a:srgbClr val="2318B8"/>
                </a:solidFill>
              </a:rPr>
              <a:t>REUNIÓ COORDINADORS/ES </a:t>
            </a:r>
            <a:r>
              <a:rPr lang="ca-ES" sz="2800" b="1" smtClean="0">
                <a:solidFill>
                  <a:srgbClr val="2318B8"/>
                </a:solidFill>
              </a:rPr>
              <a:t>DE CONVIVÈNCIA I DE COEDUCACIÓ</a:t>
            </a:r>
            <a:endParaRPr lang="ca-ES" sz="2800" b="1" dirty="0" smtClean="0">
              <a:solidFill>
                <a:srgbClr val="2318B8"/>
              </a:solidFill>
            </a:endParaRPr>
          </a:p>
          <a:p>
            <a:pPr algn="ctr"/>
            <a:r>
              <a:rPr lang="ca-ES" sz="2800" b="1" dirty="0" smtClean="0">
                <a:solidFill>
                  <a:srgbClr val="2318B8"/>
                </a:solidFill>
              </a:rPr>
              <a:t>2017-2018</a:t>
            </a:r>
            <a:endParaRPr lang="es-ES" sz="2800" dirty="0">
              <a:solidFill>
                <a:srgbClr val="2318B8"/>
              </a:solidFill>
            </a:endParaRPr>
          </a:p>
        </p:txBody>
      </p:sp>
      <p:pic>
        <p:nvPicPr>
          <p:cNvPr id="1030" name="Picture 6" descr="http://mic.caib.es/sacmicrofront/archivopub.do?ctrl=MCRST7945ZI212809&amp;id=21280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785794"/>
            <a:ext cx="1296144" cy="129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23728" y="191683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4" name="3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5" name="4 Conector"/>
          <p:cNvSpPr/>
          <p:nvPr/>
        </p:nvSpPr>
        <p:spPr>
          <a:xfrm>
            <a:off x="1259632" y="432048"/>
            <a:ext cx="6120680" cy="5661248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A la comissió de convivència s’ha tractat algun cas d’assetjament?</a:t>
            </a:r>
          </a:p>
        </p:txBody>
      </p:sp>
      <p:sp>
        <p:nvSpPr>
          <p:cNvPr id="7" name="6 Rectángulo"/>
          <p:cNvSpPr/>
          <p:nvPr/>
        </p:nvSpPr>
        <p:spPr>
          <a:xfrm>
            <a:off x="0" y="5445224"/>
            <a:ext cx="9144000" cy="1161420"/>
          </a:xfrm>
          <a:prstGeom prst="rect">
            <a:avLst/>
          </a:prstGeom>
        </p:spPr>
        <p:txBody>
          <a:bodyPr wrap="square">
            <a:prstTxWarp prst="textArchDown">
              <a:avLst/>
            </a:prstTxWarp>
            <a:spAutoFit/>
          </a:bodyPr>
          <a:lstStyle/>
          <a:p>
            <a:pPr algn="ctr"/>
            <a:r>
              <a:rPr lang="es-ES" sz="32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Què</a:t>
            </a:r>
            <a:r>
              <a:rPr lang="es-ES" sz="32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" sz="32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diven</a:t>
            </a:r>
            <a:r>
              <a:rPr lang="es-ES" sz="32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les </a:t>
            </a:r>
            <a:r>
              <a:rPr lang="es-ES" sz="32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memòries</a:t>
            </a:r>
            <a:r>
              <a:rPr lang="es-ES" sz="32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sobre </a:t>
            </a:r>
            <a:r>
              <a:rPr lang="es-ES" sz="32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assetjament</a:t>
            </a:r>
            <a:r>
              <a:rPr lang="es-ES" sz="32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 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i="1" dirty="0" err="1" smtClean="0"/>
              <a:t>Dades</a:t>
            </a:r>
            <a:r>
              <a:rPr lang="es-ES" sz="4000" i="1" dirty="0" smtClean="0"/>
              <a:t> sobre </a:t>
            </a:r>
            <a:r>
              <a:rPr lang="es-ES" sz="4000" i="1" dirty="0" err="1" smtClean="0"/>
              <a:t>assetjament</a:t>
            </a:r>
            <a:r>
              <a:rPr lang="es-ES" sz="4000" i="1" dirty="0" smtClean="0"/>
              <a:t> 16/17 </a:t>
            </a:r>
            <a:endParaRPr lang="es-ES" sz="4000" i="1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395536" y="1556792"/>
          <a:ext cx="828092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23728" y="191683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4" name="3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5" name="4 Conector"/>
          <p:cNvSpPr/>
          <p:nvPr/>
        </p:nvSpPr>
        <p:spPr>
          <a:xfrm>
            <a:off x="1259632" y="432048"/>
            <a:ext cx="6120680" cy="5661248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Algú ha estat referent en un protocol d’assetjament?</a:t>
            </a:r>
          </a:p>
        </p:txBody>
      </p:sp>
      <p:sp>
        <p:nvSpPr>
          <p:cNvPr id="7" name="6 Rectángulo"/>
          <p:cNvSpPr/>
          <p:nvPr/>
        </p:nvSpPr>
        <p:spPr>
          <a:xfrm>
            <a:off x="0" y="5445224"/>
            <a:ext cx="9144000" cy="1161420"/>
          </a:xfrm>
          <a:prstGeom prst="rect">
            <a:avLst/>
          </a:prstGeom>
        </p:spPr>
        <p:txBody>
          <a:bodyPr wrap="square">
            <a:prstTxWarp prst="textArchDown">
              <a:avLst/>
            </a:prstTxWarp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Quina ha estat </a:t>
            </a:r>
            <a:r>
              <a:rPr lang="es-ES" sz="32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l’experiència</a:t>
            </a:r>
            <a:r>
              <a:rPr lang="es-ES" sz="32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 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3405587571"/>
              </p:ext>
            </p:extLst>
          </p:nvPr>
        </p:nvGraphicFramePr>
        <p:xfrm>
          <a:off x="179512" y="692696"/>
          <a:ext cx="8658225" cy="5305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Institut per a la convivència i l'èxit escola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6000768"/>
            <a:ext cx="2510461" cy="714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21489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err="1" smtClean="0"/>
              <a:t>Cercle</a:t>
            </a:r>
            <a:r>
              <a:rPr lang="es-ES" dirty="0" smtClean="0"/>
              <a:t> de </a:t>
            </a:r>
            <a:r>
              <a:rPr lang="es-ES" dirty="0" err="1" smtClean="0"/>
              <a:t>violència</a:t>
            </a:r>
            <a:r>
              <a:rPr lang="es-ES" dirty="0" smtClean="0"/>
              <a:t>. Dan </a:t>
            </a:r>
            <a:r>
              <a:rPr lang="es-ES" dirty="0" err="1" smtClean="0"/>
              <a:t>Olweus</a:t>
            </a:r>
            <a:endParaRPr lang="es-E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634" y="2238374"/>
            <a:ext cx="8474930" cy="356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99792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4175442335"/>
              </p:ext>
            </p:extLst>
          </p:nvPr>
        </p:nvGraphicFramePr>
        <p:xfrm>
          <a:off x="755576" y="692696"/>
          <a:ext cx="799288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0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1000" dirty="0" smtClean="0"/>
              <a:t>RUTA ESQUEMA DEL PROTOCOL DE PREVENCIÓ, DETECCIÓ I INTERVENCIÓ EN UN POSSIBLE ASSETJAMENT ESCOLAR 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xmlns="" val="3014136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xmlns="" val="915212092"/>
              </p:ext>
            </p:extLst>
          </p:nvPr>
        </p:nvGraphicFramePr>
        <p:xfrm>
          <a:off x="755576" y="692696"/>
          <a:ext cx="82089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0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1000" dirty="0" smtClean="0"/>
              <a:t>RUTA ESQUEMA DEL PROTOCOL DE PREVENCIÓ, DETECCIÓ I INTERVENCIÓ EN UN POSSIBLE ASSETJAMENT ESCOLAR 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xmlns="" val="2770436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 descr="INFORMA LA PERSONA QUE SOL·LICITA AJUDA&#10;"/>
          <p:cNvSpPr>
            <a:spLocks noChangeArrowheads="1"/>
          </p:cNvSpPr>
          <p:nvPr/>
        </p:nvSpPr>
        <p:spPr bwMode="auto">
          <a:xfrm>
            <a:off x="428625" y="2147888"/>
            <a:ext cx="8334375" cy="409575"/>
          </a:xfrm>
          <a:prstGeom prst="flowChartAlternateProcess">
            <a:avLst/>
          </a:prstGeom>
          <a:gradFill rotWithShape="1">
            <a:gsLst>
              <a:gs pos="0">
                <a:srgbClr val="FFFFFF">
                  <a:alpha val="99001"/>
                </a:srgbClr>
              </a:gs>
              <a:gs pos="100000">
                <a:srgbClr val="CCC0D9"/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ACTUACIONS IMMEDIATES (</a:t>
            </a:r>
            <a:r>
              <a:rPr kumimoji="0" lang="es-E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màxim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4 </a:t>
            </a:r>
            <a:r>
              <a:rPr kumimoji="0" lang="es-E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dies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)</a:t>
            </a: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1" name="AutoShape 3" descr="INFORMA LA PERSONA QUE SOL·LICITA AJUDA&#10;"/>
          <p:cNvSpPr>
            <a:spLocks noChangeArrowheads="1"/>
          </p:cNvSpPr>
          <p:nvPr/>
        </p:nvSpPr>
        <p:spPr bwMode="auto">
          <a:xfrm>
            <a:off x="2571736" y="3154363"/>
            <a:ext cx="1776413" cy="1714797"/>
          </a:xfrm>
          <a:prstGeom prst="flowChartAlternateProcess">
            <a:avLst/>
          </a:prstGeom>
          <a:solidFill>
            <a:srgbClr val="FFFFFF"/>
          </a:solidFill>
          <a:ln w="63500" cmpd="thickThin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2n. 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Entrevista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amb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la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suposada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víctima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600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(</a:t>
            </a:r>
            <a:r>
              <a:rPr lang="es-ES" sz="1600" dirty="0" err="1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Annex</a:t>
            </a:r>
            <a:r>
              <a:rPr lang="es-ES" sz="1600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 2)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2" name="AutoShape 4" descr="INFORMA LA PERSONA QUE SOL·LICITA AJUDA&#10;"/>
          <p:cNvSpPr>
            <a:spLocks noChangeArrowheads="1"/>
          </p:cNvSpPr>
          <p:nvPr/>
        </p:nvSpPr>
        <p:spPr bwMode="auto">
          <a:xfrm>
            <a:off x="323528" y="3154363"/>
            <a:ext cx="2043435" cy="2146845"/>
          </a:xfrm>
          <a:prstGeom prst="flowChartAlternateProcess">
            <a:avLst/>
          </a:prstGeom>
          <a:solidFill>
            <a:srgbClr val="FFFFFF"/>
          </a:solidFill>
          <a:ln w="63500" cmpd="thickThin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1r. 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Entrevista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amb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la persona que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sol·licita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ajuda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(Annex2) 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 familia de la víctima (sin no </a:t>
            </a:r>
            <a:r>
              <a:rPr kumimoji="0" lang="es-E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coincideixen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)</a:t>
            </a:r>
            <a:r>
              <a:rPr lang="es-ES" sz="1600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 (Annex3)</a:t>
            </a:r>
            <a:r>
              <a:rPr kumimoji="0" lang="es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893" name="AutoShape 5"/>
          <p:cNvCxnSpPr>
            <a:cxnSpLocks noChangeShapeType="1"/>
          </p:cNvCxnSpPr>
          <p:nvPr/>
        </p:nvCxnSpPr>
        <p:spPr bwMode="auto">
          <a:xfrm>
            <a:off x="1419225" y="2649538"/>
            <a:ext cx="0" cy="420687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cxnSp>
        <p:nvCxnSpPr>
          <p:cNvPr id="37894" name="AutoShape 6"/>
          <p:cNvCxnSpPr>
            <a:cxnSpLocks noChangeShapeType="1"/>
          </p:cNvCxnSpPr>
          <p:nvPr/>
        </p:nvCxnSpPr>
        <p:spPr bwMode="auto">
          <a:xfrm>
            <a:off x="5781675" y="2649538"/>
            <a:ext cx="0" cy="420687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sp>
        <p:nvSpPr>
          <p:cNvPr id="37896" name="AutoShape 8" descr="INFORMA LA PERSONA QUE SOL·LICITA AJUDA&#10;"/>
          <p:cNvSpPr>
            <a:spLocks noChangeArrowheads="1"/>
          </p:cNvSpPr>
          <p:nvPr/>
        </p:nvSpPr>
        <p:spPr bwMode="auto">
          <a:xfrm>
            <a:off x="4572000" y="3135313"/>
            <a:ext cx="1905000" cy="1661839"/>
          </a:xfrm>
          <a:prstGeom prst="flowChartAlternateProcess">
            <a:avLst/>
          </a:prstGeom>
          <a:solidFill>
            <a:srgbClr val="FFFFFF"/>
          </a:solidFill>
          <a:ln w="63500" cmpd="thickThin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a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3r. 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Sociograma  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CESC</a:t>
            </a:r>
            <a:endParaRPr kumimoji="0" lang="ca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(si no s’ha fet de forma preventiva)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897" name="AutoShape 9"/>
          <p:cNvCxnSpPr>
            <a:cxnSpLocks noChangeShapeType="1"/>
          </p:cNvCxnSpPr>
          <p:nvPr/>
        </p:nvCxnSpPr>
        <p:spPr bwMode="auto">
          <a:xfrm>
            <a:off x="3552825" y="2649538"/>
            <a:ext cx="1588" cy="420687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cxnSp>
        <p:nvCxnSpPr>
          <p:cNvPr id="37898" name="AutoShape 10"/>
          <p:cNvCxnSpPr>
            <a:cxnSpLocks noChangeShapeType="1"/>
          </p:cNvCxnSpPr>
          <p:nvPr/>
        </p:nvCxnSpPr>
        <p:spPr bwMode="auto">
          <a:xfrm>
            <a:off x="7862888" y="2649538"/>
            <a:ext cx="0" cy="420687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sp>
        <p:nvSpPr>
          <p:cNvPr id="37899" name="AutoShape 11" descr="INFORMA LA PERSONA QUE SOL·LICITA AJUDA&#10;"/>
          <p:cNvSpPr>
            <a:spLocks noChangeArrowheads="1"/>
          </p:cNvSpPr>
          <p:nvPr/>
        </p:nvSpPr>
        <p:spPr bwMode="auto">
          <a:xfrm>
            <a:off x="6786578" y="3135313"/>
            <a:ext cx="2005013" cy="1661839"/>
          </a:xfrm>
          <a:prstGeom prst="flowChartAlternateProcess">
            <a:avLst/>
          </a:prstGeom>
          <a:solidFill>
            <a:srgbClr val="FFFFFF"/>
          </a:solidFill>
          <a:ln w="63500" cmpd="thickThin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4t. </a:t>
            </a:r>
            <a:r>
              <a:rPr lang="ca-ES" sz="1600" dirty="0" smtClean="0">
                <a:latin typeface="Calibri" pitchFamily="34" charset="0"/>
                <a:cs typeface="Arial" pitchFamily="34" charset="0"/>
              </a:rPr>
              <a:t>Reunió amb GRUP D’AMICS (alumnes ajudants)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a-ES" sz="1600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(Annex 4)</a:t>
            </a:r>
            <a:endParaRPr kumimoji="0" lang="ca-ES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00" name="AutoShape 12"/>
          <p:cNvSpPr>
            <a:spLocks noChangeArrowheads="1"/>
          </p:cNvSpPr>
          <p:nvPr/>
        </p:nvSpPr>
        <p:spPr bwMode="auto">
          <a:xfrm>
            <a:off x="6732240" y="5013176"/>
            <a:ext cx="2185988" cy="1315938"/>
          </a:xfrm>
          <a:prstGeom prst="flowChartOffpageConnector">
            <a:avLst/>
          </a:prstGeom>
          <a:solidFill>
            <a:srgbClr val="FFFFFF"/>
          </a:solidFill>
          <a:ln w="12700">
            <a:solidFill>
              <a:srgbClr val="F79646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ca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Compromís per a protegir al company/a com alumnat ajudant si és necessari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903" name="WordArt 15"/>
          <p:cNvSpPr>
            <a:spLocks noChangeArrowheads="1" noChangeShapeType="1" noTextEdit="1"/>
          </p:cNvSpPr>
          <p:nvPr/>
        </p:nvSpPr>
        <p:spPr bwMode="auto">
          <a:xfrm>
            <a:off x="2915816" y="1268760"/>
            <a:ext cx="3600401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64"/>
              </a:avLst>
            </a:prstTxWarp>
          </a:bodyPr>
          <a:lstStyle/>
          <a:p>
            <a:pPr algn="ctr" rtl="0"/>
            <a:r>
              <a:rPr lang="es-E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422AA6"/>
                </a:solidFill>
                <a:effectLst>
                  <a:outerShdw dist="107763" dir="13500000" algn="ctr" rotWithShape="0">
                    <a:srgbClr val="E36C0A">
                      <a:alpha val="50000"/>
                    </a:srgbClr>
                  </a:outerShdw>
                </a:effectLst>
                <a:latin typeface="Arial Black"/>
              </a:rPr>
              <a:t>DETECCIÓ I ACOLLIDA </a:t>
            </a:r>
            <a:endParaRPr lang="es-ES" sz="3600" kern="10" spc="0" dirty="0">
              <a:ln w="9525">
                <a:noFill/>
                <a:round/>
                <a:headEnd/>
                <a:tailEnd/>
              </a:ln>
              <a:solidFill>
                <a:srgbClr val="422AA6"/>
              </a:solidFill>
              <a:effectLst>
                <a:outerShdw dist="107763" dir="13500000" algn="ctr" rotWithShape="0">
                  <a:srgbClr val="E36C0A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771800" y="116632"/>
            <a:ext cx="2952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kern="10" dirty="0" smtClean="0">
                <a:ln w="9525">
                  <a:noFill/>
                  <a:round/>
                  <a:headEnd/>
                  <a:tailEnd/>
                </a:ln>
                <a:solidFill>
                  <a:srgbClr val="422AA6"/>
                </a:solidFill>
                <a:effectLst>
                  <a:outerShdw dist="107763" dir="13500000" algn="ctr" rotWithShape="0">
                    <a:srgbClr val="E36C0A">
                      <a:alpha val="50000"/>
                    </a:srgbClr>
                  </a:outerShdw>
                </a:effectLst>
                <a:latin typeface="Arial Black"/>
              </a:rPr>
              <a:t>NOTIFICACIÓ</a:t>
            </a:r>
            <a:r>
              <a:rPr lang="es-ES" kern="10" dirty="0" smtClean="0">
                <a:ln w="9525">
                  <a:noFill/>
                  <a:round/>
                  <a:headEnd/>
                  <a:tailEnd/>
                </a:ln>
                <a:solidFill>
                  <a:srgbClr val="422AA6"/>
                </a:solidFill>
                <a:effectLst>
                  <a:outerShdw dist="107763" dir="13500000" algn="ctr" rotWithShape="0">
                    <a:srgbClr val="E36C0A">
                      <a:alpha val="50000"/>
                    </a:srgbClr>
                  </a:outerShdw>
                </a:effectLst>
                <a:latin typeface="Arial Black"/>
              </a:rPr>
              <a:t>  </a:t>
            </a:r>
            <a:endParaRPr lang="es-ES" kern="10" dirty="0">
              <a:ln w="9525">
                <a:noFill/>
                <a:round/>
                <a:headEnd/>
                <a:tailEnd/>
              </a:ln>
              <a:solidFill>
                <a:srgbClr val="422AA6"/>
              </a:solidFill>
              <a:effectLst>
                <a:outerShdw dist="107763" dir="13500000" algn="ctr" rotWithShape="0">
                  <a:srgbClr val="E36C0A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907704" y="548680"/>
            <a:ext cx="4647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Director/ Coordinador de </a:t>
            </a:r>
            <a:r>
              <a:rPr lang="es-ES" dirty="0" err="1" smtClean="0"/>
              <a:t>Convivència</a:t>
            </a:r>
            <a:r>
              <a:rPr lang="es-ES" dirty="0" smtClean="0"/>
              <a:t>/ </a:t>
            </a:r>
            <a:r>
              <a:rPr lang="es-ES" dirty="0" err="1" smtClean="0"/>
              <a:t>Referent</a:t>
            </a:r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580112" y="116632"/>
            <a:ext cx="981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>
                <a:solidFill>
                  <a:srgbClr val="C00000"/>
                </a:solidFill>
              </a:rPr>
              <a:t>(</a:t>
            </a:r>
            <a:r>
              <a:rPr lang="es-ES" sz="1600" dirty="0" err="1" smtClean="0">
                <a:solidFill>
                  <a:srgbClr val="C00000"/>
                </a:solidFill>
              </a:rPr>
              <a:t>Annex</a:t>
            </a:r>
            <a:r>
              <a:rPr lang="es-ES" sz="1600" dirty="0" smtClean="0">
                <a:solidFill>
                  <a:srgbClr val="C00000"/>
                </a:solidFill>
              </a:rPr>
              <a:t> 1)</a:t>
            </a:r>
            <a:endParaRPr lang="es-ES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INFORMA LA PERSONA QUE SOL·LICITA AJUDA&#10;"/>
          <p:cNvSpPr>
            <a:spLocks noChangeArrowheads="1"/>
          </p:cNvSpPr>
          <p:nvPr/>
        </p:nvSpPr>
        <p:spPr bwMode="auto">
          <a:xfrm>
            <a:off x="755576" y="1484785"/>
            <a:ext cx="2257939" cy="1133506"/>
          </a:xfrm>
          <a:prstGeom prst="flowChartAlternateProcess">
            <a:avLst/>
          </a:prstGeom>
          <a:solidFill>
            <a:srgbClr val="FFFFFF"/>
          </a:solidFill>
          <a:ln w="63500" cmpd="thickThin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REUNIÓ  5è</a:t>
            </a:r>
            <a:r>
              <a:rPr kumimoji="0" lang="es-E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s-ES" sz="1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dia</a:t>
            </a:r>
            <a:r>
              <a:rPr kumimoji="0" lang="es-E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: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Referent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, Orientador/a, Tutor/a, Director/a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(Inspector/a si es valora)</a:t>
            </a: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5" name="AutoShape 3"/>
          <p:cNvSpPr>
            <a:spLocks noChangeArrowheads="1"/>
          </p:cNvSpPr>
          <p:nvPr/>
        </p:nvSpPr>
        <p:spPr bwMode="auto">
          <a:xfrm>
            <a:off x="5394921" y="3919810"/>
            <a:ext cx="716462" cy="733326"/>
          </a:xfrm>
          <a:prstGeom prst="flowChartOffpageConnector">
            <a:avLst/>
          </a:prstGeom>
          <a:solidFill>
            <a:srgbClr val="FF9999"/>
          </a:solidFill>
          <a:ln w="12700">
            <a:solidFill>
              <a:srgbClr val="F79646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Amb risc 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155090" y="4021806"/>
            <a:ext cx="1657270" cy="995320"/>
          </a:xfrm>
          <a:prstGeom prst="flowChartMultidocument">
            <a:avLst/>
          </a:prstGeom>
          <a:gradFill rotWithShape="0">
            <a:gsLst>
              <a:gs pos="0">
                <a:srgbClr val="FFFFFF">
                  <a:alpha val="94000"/>
                </a:srgbClr>
              </a:gs>
              <a:gs pos="100000">
                <a:srgbClr val="CCC0D9">
                  <a:alpha val="89000"/>
                </a:srgbClr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MESURES URGENTS DE PROTECCIÓ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ca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ca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2195736" y="4437112"/>
            <a:ext cx="1100022" cy="908519"/>
          </a:xfrm>
          <a:prstGeom prst="flowChartOffpageConnector">
            <a:avLst/>
          </a:prstGeom>
          <a:solidFill>
            <a:srgbClr val="FFFFFF"/>
          </a:solidFill>
          <a:ln w="12700">
            <a:solidFill>
              <a:srgbClr val="F79646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Sense risc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3563888" y="2111541"/>
            <a:ext cx="1548715" cy="654595"/>
          </a:xfrm>
          <a:prstGeom prst="flowChartDocument">
            <a:avLst/>
          </a:prstGeom>
          <a:gradFill rotWithShape="0">
            <a:gsLst>
              <a:gs pos="0">
                <a:srgbClr val="FABF8F"/>
              </a:gs>
              <a:gs pos="50000">
                <a:srgbClr val="F79646"/>
              </a:gs>
              <a:gs pos="100000">
                <a:srgbClr val="FABF8F"/>
              </a:gs>
            </a:gsLst>
            <a:lin ang="5400000" scaled="1"/>
          </a:gradFill>
          <a:ln w="12700">
            <a:solidFill>
              <a:srgbClr val="F79646"/>
            </a:solidFill>
            <a:miter lim="800000"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Es manté la hipòtesi?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9" name="AutoShape 7"/>
          <p:cNvSpPr>
            <a:spLocks/>
          </p:cNvSpPr>
          <p:nvPr/>
        </p:nvSpPr>
        <p:spPr bwMode="auto">
          <a:xfrm>
            <a:off x="7020272" y="2276872"/>
            <a:ext cx="1440160" cy="682836"/>
          </a:xfrm>
          <a:prstGeom prst="borderCallout1">
            <a:avLst>
              <a:gd name="adj1" fmla="val 113560"/>
              <a:gd name="adj2" fmla="val 93968"/>
              <a:gd name="adj3" fmla="val 113560"/>
              <a:gd name="adj4" fmla="val -18093"/>
            </a:avLst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Tancament del protocol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920" name="AutoShape 8"/>
          <p:cNvCxnSpPr>
            <a:cxnSpLocks noChangeShapeType="1"/>
          </p:cNvCxnSpPr>
          <p:nvPr/>
        </p:nvCxnSpPr>
        <p:spPr bwMode="auto">
          <a:xfrm>
            <a:off x="5394920" y="2452960"/>
            <a:ext cx="1483582" cy="14889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sp>
        <p:nvSpPr>
          <p:cNvPr id="38921" name="AutoShape 9"/>
          <p:cNvSpPr>
            <a:spLocks noChangeArrowheads="1"/>
          </p:cNvSpPr>
          <p:nvPr/>
        </p:nvSpPr>
        <p:spPr bwMode="auto">
          <a:xfrm>
            <a:off x="5724128" y="2564904"/>
            <a:ext cx="494852" cy="402467"/>
          </a:xfrm>
          <a:prstGeom prst="flowChartOffpageConnector">
            <a:avLst/>
          </a:prstGeom>
          <a:solidFill>
            <a:srgbClr val="FFC000"/>
          </a:solidFill>
          <a:ln w="12700">
            <a:solidFill>
              <a:srgbClr val="F79646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NO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2" name="AutoShape 10"/>
          <p:cNvSpPr>
            <a:spLocks noChangeArrowheads="1"/>
          </p:cNvSpPr>
          <p:nvPr/>
        </p:nvSpPr>
        <p:spPr bwMode="auto">
          <a:xfrm>
            <a:off x="2915816" y="3789040"/>
            <a:ext cx="369086" cy="474513"/>
          </a:xfrm>
          <a:prstGeom prst="flowChartOffpageConnector">
            <a:avLst/>
          </a:prstGeom>
          <a:solidFill>
            <a:srgbClr val="FF0000"/>
          </a:solidFill>
          <a:ln w="12700">
            <a:solidFill>
              <a:srgbClr val="F79646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SI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8923" name="AutoShape 11"/>
          <p:cNvCxnSpPr>
            <a:cxnSpLocks noChangeShapeType="1"/>
          </p:cNvCxnSpPr>
          <p:nvPr/>
        </p:nvCxnSpPr>
        <p:spPr bwMode="auto">
          <a:xfrm rot="16200000" flipH="1">
            <a:off x="4201118" y="3181622"/>
            <a:ext cx="1390650" cy="809625"/>
          </a:xfrm>
          <a:prstGeom prst="bentConnector3">
            <a:avLst>
              <a:gd name="adj1" fmla="val 91096"/>
            </a:avLst>
          </a:prstGeom>
          <a:noFill/>
          <a:ln w="38100">
            <a:solidFill>
              <a:srgbClr val="F2F2F2"/>
            </a:solidFill>
            <a:miter lim="800000"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sp>
        <p:nvSpPr>
          <p:cNvPr id="38924" name="AutoShape 12" descr="INFORMA LA PERSONA QUE SOL·LICITA AJUDA&#10;"/>
          <p:cNvSpPr>
            <a:spLocks noChangeArrowheads="1"/>
          </p:cNvSpPr>
          <p:nvPr/>
        </p:nvSpPr>
        <p:spPr bwMode="auto">
          <a:xfrm>
            <a:off x="3912660" y="5109989"/>
            <a:ext cx="1307412" cy="504056"/>
          </a:xfrm>
          <a:prstGeom prst="flowChartAlternateProcess">
            <a:avLst/>
          </a:prstGeom>
          <a:solidFill>
            <a:srgbClr val="FABF8F"/>
          </a:solidFill>
          <a:ln w="38100">
            <a:solidFill>
              <a:srgbClr val="F2F2F2"/>
            </a:solidFill>
            <a:prstDash val="dashDot"/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Comunicació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 err="1" smtClean="0">
                <a:latin typeface="Calibri" pitchFamily="34" charset="0"/>
                <a:cs typeface="Arial" pitchFamily="34" charset="0"/>
              </a:rPr>
              <a:t>Dep.Inspecció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6" name="WordArt 14"/>
          <p:cNvSpPr>
            <a:spLocks noChangeArrowheads="1" noChangeShapeType="1" noTextEdit="1"/>
          </p:cNvSpPr>
          <p:nvPr/>
        </p:nvSpPr>
        <p:spPr bwMode="auto">
          <a:xfrm>
            <a:off x="2555776" y="548680"/>
            <a:ext cx="4106044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s-ES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422AA6"/>
                </a:solidFill>
                <a:effectLst>
                  <a:outerShdw dist="107763" dir="13500000" algn="ctr" rotWithShape="0">
                    <a:srgbClr val="E36C0A">
                      <a:alpha val="50000"/>
                    </a:srgbClr>
                  </a:outerShdw>
                </a:effectLst>
                <a:latin typeface="Arial Black"/>
              </a:rPr>
              <a:t>PRIMERA REUNIÓ DE GESTIÓ</a:t>
            </a:r>
            <a:endParaRPr lang="es-ES" sz="3600" kern="10" spc="0" dirty="0">
              <a:ln w="9525">
                <a:noFill/>
                <a:round/>
                <a:headEnd/>
                <a:tailEnd/>
              </a:ln>
              <a:solidFill>
                <a:srgbClr val="422AA6"/>
              </a:solidFill>
              <a:effectLst>
                <a:outerShdw dist="107763" dir="13500000" algn="ctr" rotWithShape="0">
                  <a:srgbClr val="E36C0A">
                    <a:alpha val="50000"/>
                  </a:srgbClr>
                </a:outerShdw>
              </a:effectLst>
              <a:latin typeface="Arial Black"/>
            </a:endParaRPr>
          </a:p>
        </p:txBody>
      </p:sp>
      <p:cxnSp>
        <p:nvCxnSpPr>
          <p:cNvPr id="38927" name="AutoShape 15"/>
          <p:cNvCxnSpPr>
            <a:cxnSpLocks noChangeShapeType="1"/>
          </p:cNvCxnSpPr>
          <p:nvPr/>
        </p:nvCxnSpPr>
        <p:spPr bwMode="auto">
          <a:xfrm rot="5400000">
            <a:off x="2591383" y="3753433"/>
            <a:ext cx="2449066" cy="792088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2F2F2"/>
            </a:solidFill>
            <a:miter lim="800000"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sp>
        <p:nvSpPr>
          <p:cNvPr id="38928" name="AutoShape 16" descr="INFORMA LA PERSONA QUE SOL·LICITA AJUDA&#10;"/>
          <p:cNvSpPr>
            <a:spLocks noChangeArrowheads="1"/>
          </p:cNvSpPr>
          <p:nvPr/>
        </p:nvSpPr>
        <p:spPr bwMode="auto">
          <a:xfrm>
            <a:off x="5868144" y="1484785"/>
            <a:ext cx="2602235" cy="566754"/>
          </a:xfrm>
          <a:prstGeom prst="flowChartAlternateProcess">
            <a:avLst/>
          </a:prstGeom>
          <a:solidFill>
            <a:srgbClr val="FFFFFF"/>
          </a:solidFill>
          <a:ln w="63500" cmpd="thickThin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ENTREVISTA de devolució amb la família del/de la víctima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9" name="AutoShape 17" descr="INFORMA LA PERSONA QUE SOL·LICITA AJUDA&#10;"/>
          <p:cNvSpPr>
            <a:spLocks noChangeArrowheads="1"/>
          </p:cNvSpPr>
          <p:nvPr/>
        </p:nvSpPr>
        <p:spPr bwMode="auto">
          <a:xfrm>
            <a:off x="323528" y="5661248"/>
            <a:ext cx="8400231" cy="409575"/>
          </a:xfrm>
          <a:prstGeom prst="flowChartAlternateProcess">
            <a:avLst/>
          </a:prstGeom>
          <a:gradFill rotWithShape="1">
            <a:gsLst>
              <a:gs pos="0">
                <a:srgbClr val="FFFFFF">
                  <a:alpha val="99001"/>
                </a:srgbClr>
              </a:gs>
              <a:gs pos="100000">
                <a:srgbClr val="CCC0D9"/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ES</a:t>
            </a:r>
            <a:r>
              <a:rPr kumimoji="0" lang="es-E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MANTÉ LA HIPÒTESI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"/>
          <p:cNvSpPr/>
          <p:nvPr/>
        </p:nvSpPr>
        <p:spPr>
          <a:xfrm>
            <a:off x="0" y="0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a-ES" sz="1000" dirty="0" smtClean="0"/>
              <a:t>RUTA ESQUEMA DEL PROTOCOL DE PREVENCIÓ, DETECCIÓ I INTERVENCIÓ EN UN POSSIBLE ASSETJAMENT ESCOLAR </a:t>
            </a:r>
            <a:endParaRPr lang="es-ES" sz="1000" dirty="0"/>
          </a:p>
        </p:txBody>
      </p:sp>
      <p:sp>
        <p:nvSpPr>
          <p:cNvPr id="19" name="AutoShape 12" descr="INFORMA LA PERSONA QUE SOL·LICITA AJUDA&#10;"/>
          <p:cNvSpPr>
            <a:spLocks noChangeArrowheads="1"/>
          </p:cNvSpPr>
          <p:nvPr/>
        </p:nvSpPr>
        <p:spPr bwMode="auto">
          <a:xfrm>
            <a:off x="7129369" y="3087412"/>
            <a:ext cx="1331063" cy="504056"/>
          </a:xfrm>
          <a:prstGeom prst="flowChartAlternateProcess">
            <a:avLst/>
          </a:prstGeom>
          <a:solidFill>
            <a:srgbClr val="FABF8F"/>
          </a:solidFill>
          <a:ln w="38100">
            <a:solidFill>
              <a:srgbClr val="F2F2F2"/>
            </a:solidFill>
            <a:prstDash val="dashDot"/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Comunicació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 err="1" smtClean="0">
                <a:latin typeface="Calibri" pitchFamily="34" charset="0"/>
                <a:cs typeface="Arial" pitchFamily="34" charset="0"/>
              </a:rPr>
              <a:t>Dep.Inspecció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AutoShape 12" descr="INFORMA LA PERSONA QUE SOL·LICITA AJUDA&#10;"/>
          <p:cNvSpPr>
            <a:spLocks noChangeArrowheads="1"/>
          </p:cNvSpPr>
          <p:nvPr/>
        </p:nvSpPr>
        <p:spPr bwMode="auto">
          <a:xfrm>
            <a:off x="7812361" y="3933056"/>
            <a:ext cx="1297682" cy="1512168"/>
          </a:xfrm>
          <a:prstGeom prst="flowChartAlternateProcess">
            <a:avLst/>
          </a:prstGeom>
          <a:solidFill>
            <a:srgbClr val="FABF8F"/>
          </a:solidFill>
          <a:ln w="38100">
            <a:solidFill>
              <a:srgbClr val="F2F2F2"/>
            </a:solidFill>
            <a:prstDash val="dashDot"/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Comunicació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 err="1" smtClean="0">
                <a:latin typeface="Calibri" pitchFamily="34" charset="0"/>
                <a:cs typeface="Arial" pitchFamily="34" charset="0"/>
              </a:rPr>
              <a:t>Serveis</a:t>
            </a:r>
            <a:r>
              <a:rPr lang="es-ES" sz="14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es-ES" sz="1400" dirty="0" err="1" smtClean="0">
                <a:latin typeface="Calibri" pitchFamily="34" charset="0"/>
                <a:cs typeface="Arial" pitchFamily="34" charset="0"/>
              </a:rPr>
              <a:t>externs</a:t>
            </a:r>
            <a:endParaRPr lang="es-ES" sz="1400" dirty="0" smtClean="0"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</a:t>
            </a:r>
            <a:r>
              <a:rPr lang="es-ES" sz="1400" dirty="0" smtClean="0">
                <a:latin typeface="Calibri" pitchFamily="34" charset="0"/>
                <a:cs typeface="Arial" pitchFamily="34" charset="0"/>
              </a:rPr>
              <a:t>FCS</a:t>
            </a:r>
            <a:r>
              <a:rPr lang="es-ES" sz="1400" b="1" dirty="0" smtClean="0">
                <a:latin typeface="Calibri" pitchFamily="34" charset="0"/>
                <a:cs typeface="Arial" pitchFamily="34" charset="0"/>
              </a:rPr>
              <a:t> </a:t>
            </a:r>
            <a:r>
              <a:rPr kumimoji="0" lang="es-E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Policia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tutor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) (</a:t>
            </a:r>
            <a:r>
              <a:rPr kumimoji="0" lang="es-E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Annex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11)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876256" y="62068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(</a:t>
            </a:r>
            <a:r>
              <a:rPr lang="es-ES" dirty="0" err="1" smtClean="0"/>
              <a:t>Annex</a:t>
            </a:r>
            <a:r>
              <a:rPr lang="es-ES" dirty="0" smtClean="0"/>
              <a:t> 5)</a:t>
            </a:r>
            <a:endParaRPr lang="es-ES" dirty="0"/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971600" y="2708920"/>
            <a:ext cx="1657270" cy="995320"/>
          </a:xfrm>
          <a:prstGeom prst="flowChartMultidocument">
            <a:avLst/>
          </a:prstGeom>
          <a:gradFill rotWithShape="0">
            <a:gsLst>
              <a:gs pos="0">
                <a:srgbClr val="FFFFFF">
                  <a:alpha val="94000"/>
                </a:srgbClr>
              </a:gs>
              <a:gs pos="100000">
                <a:srgbClr val="CCC0D9">
                  <a:alpha val="89000"/>
                </a:srgbClr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Valorar la derivació a : prog</a:t>
            </a:r>
            <a:r>
              <a:rPr lang="ca-ES" sz="800" dirty="0" smtClean="0">
                <a:latin typeface="Arial" pitchFamily="34" charset="0"/>
                <a:cs typeface="Arial" pitchFamily="34" charset="0"/>
              </a:rPr>
              <a:t>rama d’atenció a víctimes d’assetjament escolar o a programes d’àmbit social o sanitari</a:t>
            </a:r>
            <a:endParaRPr kumimoji="0" lang="ca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ca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ca-E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 descr="INFORMA LA PERSONA QUE SOL·LICITA AJUDA&#10;"/>
          <p:cNvSpPr>
            <a:spLocks noChangeArrowheads="1"/>
          </p:cNvSpPr>
          <p:nvPr/>
        </p:nvSpPr>
        <p:spPr bwMode="auto">
          <a:xfrm>
            <a:off x="899592" y="1268760"/>
            <a:ext cx="3106291" cy="1008112"/>
          </a:xfrm>
          <a:prstGeom prst="flowChartAlternateProcess">
            <a:avLst/>
          </a:prstGeom>
          <a:solidFill>
            <a:srgbClr val="FFFFFF"/>
          </a:solidFill>
          <a:ln w="63500" cmpd="thickThin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 fontAlgn="base">
              <a:spcBef>
                <a:spcPct val="0"/>
              </a:spcBef>
              <a:spcAft>
                <a:spcPts val="1000"/>
              </a:spcAft>
              <a:buFont typeface="Calibri" pitchFamily="34" charset="0"/>
              <a:buChar char="1"/>
            </a:pPr>
            <a:r>
              <a:rPr lang="ca-ES" sz="1600" dirty="0" smtClean="0">
                <a:latin typeface="Times New Roman" pitchFamily="18" charset="0"/>
                <a:cs typeface="Arial" pitchFamily="34" charset="0"/>
              </a:rPr>
              <a:t>. ENTREVISTA 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amb cada alumnat /a que molesta (PIKAS) 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Arial" pitchFamily="34" charset="0"/>
              </a:rPr>
              <a:t>(Annex 6)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9" name="AutoShape 3" descr="INFORMA LA PERSONA QUE SOL·LICITA AJUDA&#10;"/>
          <p:cNvSpPr>
            <a:spLocks noChangeArrowheads="1"/>
          </p:cNvSpPr>
          <p:nvPr/>
        </p:nvSpPr>
        <p:spPr bwMode="auto">
          <a:xfrm>
            <a:off x="827584" y="2780928"/>
            <a:ext cx="3178299" cy="864096"/>
          </a:xfrm>
          <a:prstGeom prst="flowChartAlternateProcess">
            <a:avLst/>
          </a:prstGeom>
          <a:solidFill>
            <a:srgbClr val="FFFFFF"/>
          </a:solidFill>
          <a:ln w="63500" cmpd="thickThin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Calibri" pitchFamily="34" charset="0"/>
              <a:buChar char="2"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ENTREVISTA amb cada família dels alumnes que molesten </a:t>
            </a: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Arial" pitchFamily="34" charset="0"/>
              </a:rPr>
              <a:t>(Annex 3)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6156176" y="1412776"/>
            <a:ext cx="2362200" cy="1009650"/>
          </a:xfrm>
          <a:prstGeom prst="flowChartOffpageConnector">
            <a:avLst/>
          </a:prstGeom>
          <a:solidFill>
            <a:srgbClr val="FFFFFF"/>
          </a:solidFill>
          <a:ln w="12700">
            <a:solidFill>
              <a:srgbClr val="F79646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Compromís per aturar el comportament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941" name="AutoShape 5"/>
          <p:cNvCxnSpPr>
            <a:cxnSpLocks noChangeShapeType="1"/>
          </p:cNvCxnSpPr>
          <p:nvPr/>
        </p:nvCxnSpPr>
        <p:spPr bwMode="auto">
          <a:xfrm>
            <a:off x="4067944" y="3140968"/>
            <a:ext cx="1971675" cy="9525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cxnSp>
        <p:nvCxnSpPr>
          <p:cNvPr id="39942" name="AutoShape 6"/>
          <p:cNvCxnSpPr>
            <a:cxnSpLocks noChangeShapeType="1"/>
          </p:cNvCxnSpPr>
          <p:nvPr/>
        </p:nvCxnSpPr>
        <p:spPr bwMode="auto">
          <a:xfrm>
            <a:off x="4139952" y="1772816"/>
            <a:ext cx="1944216" cy="127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2F2F2"/>
            </a:solidFill>
            <a:miter lim="800000"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cxnSp>
        <p:nvCxnSpPr>
          <p:cNvPr id="39943" name="AutoShape 7"/>
          <p:cNvCxnSpPr>
            <a:cxnSpLocks noChangeShapeType="1"/>
          </p:cNvCxnSpPr>
          <p:nvPr/>
        </p:nvCxnSpPr>
        <p:spPr bwMode="auto">
          <a:xfrm>
            <a:off x="2411760" y="2420888"/>
            <a:ext cx="0" cy="238125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sp>
        <p:nvSpPr>
          <p:cNvPr id="39944" name="AutoShape 8" descr="INFORMA LA PERSONA QUE SOL·LICITA AJUDA&#10;"/>
          <p:cNvSpPr>
            <a:spLocks noChangeArrowheads="1"/>
          </p:cNvSpPr>
          <p:nvPr/>
        </p:nvSpPr>
        <p:spPr bwMode="auto">
          <a:xfrm>
            <a:off x="899592" y="4077072"/>
            <a:ext cx="3168352" cy="1080120"/>
          </a:xfrm>
          <a:prstGeom prst="flowChartAlternateProcess">
            <a:avLst/>
          </a:prstGeom>
          <a:solidFill>
            <a:srgbClr val="FFFFFF"/>
          </a:solidFill>
          <a:ln w="63500" cmpd="thickThin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Calibri" pitchFamily="34" charset="0"/>
              <a:buChar char="3"/>
              <a:tabLst/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ENTREVISTA amb la família del/de la víctima. </a:t>
            </a:r>
            <a:r>
              <a:rPr lang="ca-ES" sz="1600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(Annex 3)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5 dies després </a:t>
            </a:r>
            <a:r>
              <a:rPr kumimoji="0" lang="ca-E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entrev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anteriors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Calibri" pitchFamily="34" charset="0"/>
              <a:buChar char="3"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945" name="AutoShape 9"/>
          <p:cNvCxnSpPr>
            <a:cxnSpLocks noChangeShapeType="1"/>
          </p:cNvCxnSpPr>
          <p:nvPr/>
        </p:nvCxnSpPr>
        <p:spPr bwMode="auto">
          <a:xfrm>
            <a:off x="2483768" y="3717032"/>
            <a:ext cx="0" cy="216024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sp>
        <p:nvSpPr>
          <p:cNvPr id="39946" name="AutoShape 10"/>
          <p:cNvSpPr>
            <a:spLocks noChangeArrowheads="1"/>
          </p:cNvSpPr>
          <p:nvPr/>
        </p:nvSpPr>
        <p:spPr bwMode="auto">
          <a:xfrm>
            <a:off x="6084168" y="2636912"/>
            <a:ext cx="2809875" cy="933450"/>
          </a:xfrm>
          <a:prstGeom prst="flowChartMultidocument">
            <a:avLst/>
          </a:prstGeom>
          <a:gradFill rotWithShape="0">
            <a:gsLst>
              <a:gs pos="0">
                <a:srgbClr val="FFFFFF">
                  <a:alpha val="94000"/>
                </a:srgbClr>
              </a:gs>
              <a:gs pos="100000">
                <a:srgbClr val="CCC0D9">
                  <a:alpha val="89000"/>
                </a:srgbClr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Establiment de compromisos signats per l’alumne (i la família)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7" name="WordArt 11"/>
          <p:cNvSpPr>
            <a:spLocks noChangeArrowheads="1" noChangeShapeType="1" noTextEdit="1"/>
          </p:cNvSpPr>
          <p:nvPr/>
        </p:nvSpPr>
        <p:spPr bwMode="auto">
          <a:xfrm>
            <a:off x="1403648" y="404664"/>
            <a:ext cx="6291411" cy="4350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s-E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422AA6"/>
                </a:solidFill>
                <a:effectLst>
                  <a:outerShdw dist="107763" dir="13500000" algn="ctr" rotWithShape="0">
                    <a:srgbClr val="E36C0A">
                      <a:alpha val="50000"/>
                    </a:srgbClr>
                  </a:outerShdw>
                </a:effectLst>
                <a:latin typeface="Arial Black"/>
              </a:rPr>
              <a:t> INTERVENCIÓ </a:t>
            </a:r>
            <a:r>
              <a:rPr lang="es-ES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422AA6"/>
                </a:solidFill>
                <a:effectLst>
                  <a:outerShdw dist="107763" dir="13500000" algn="ctr" rotWithShape="0">
                    <a:srgbClr val="E36C0A">
                      <a:alpha val="50000"/>
                    </a:srgbClr>
                  </a:outerShdw>
                </a:effectLst>
                <a:latin typeface="Arial Black"/>
              </a:rPr>
              <a:t>I CONTENCIÓ</a:t>
            </a:r>
            <a:r>
              <a:rPr lang="es-E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422AA6"/>
                </a:solidFill>
                <a:effectLst>
                  <a:outerShdw dist="107763" dir="13500000" algn="ctr" rotWithShape="0">
                    <a:srgbClr val="E36C0A">
                      <a:alpha val="50000"/>
                    </a:srgbClr>
                  </a:outerShdw>
                </a:effectLst>
                <a:latin typeface="Arial Black"/>
              </a:rPr>
              <a:t> DEL CONFLICTE</a:t>
            </a:r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>
            <a:off x="6156176" y="4221088"/>
            <a:ext cx="2809875" cy="652115"/>
          </a:xfrm>
          <a:prstGeom prst="flowChartMultidocument">
            <a:avLst/>
          </a:prstGeom>
          <a:gradFill rotWithShape="0">
            <a:gsLst>
              <a:gs pos="0">
                <a:srgbClr val="FFFFFF">
                  <a:alpha val="94000"/>
                </a:srgbClr>
              </a:gs>
              <a:gs pos="100000">
                <a:srgbClr val="CCC0D9">
                  <a:alpha val="89000"/>
                </a:srgbClr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ca-ES" sz="1200" dirty="0" smtClean="0">
                <a:latin typeface="Arial" pitchFamily="34" charset="0"/>
                <a:cs typeface="Arial" pitchFamily="34" charset="0"/>
              </a:rPr>
              <a:t>Valoració de si continua o no l’assetjament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AutoShape 5"/>
          <p:cNvCxnSpPr>
            <a:cxnSpLocks noChangeShapeType="1"/>
          </p:cNvCxnSpPr>
          <p:nvPr/>
        </p:nvCxnSpPr>
        <p:spPr bwMode="auto">
          <a:xfrm>
            <a:off x="4139952" y="4509120"/>
            <a:ext cx="1899667" cy="9525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sp>
        <p:nvSpPr>
          <p:cNvPr id="16" name="AutoShape 8" descr="INFORMA LA PERSONA QUE SOL·LICITA AJUDA&#10;"/>
          <p:cNvSpPr>
            <a:spLocks noChangeArrowheads="1"/>
          </p:cNvSpPr>
          <p:nvPr/>
        </p:nvSpPr>
        <p:spPr bwMode="auto">
          <a:xfrm>
            <a:off x="1033661" y="5517232"/>
            <a:ext cx="2962275" cy="1152128"/>
          </a:xfrm>
          <a:prstGeom prst="flowChartAlternateProcess">
            <a:avLst/>
          </a:prstGeom>
          <a:solidFill>
            <a:srgbClr val="FFFFFF"/>
          </a:solidFill>
          <a:ln w="63500" cmpd="thickThin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 fontAlgn="base">
              <a:spcBef>
                <a:spcPct val="0"/>
              </a:spcBef>
              <a:spcAft>
                <a:spcPts val="1000"/>
              </a:spcAft>
            </a:pPr>
            <a:r>
              <a:rPr kumimoji="0" lang="ca-E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4. REUNIÓ RESTAURATIVA </a:t>
            </a: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(se</a:t>
            </a:r>
            <a:r>
              <a:rPr kumimoji="0" lang="ca-E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pot fer després de la 2ª reunió de gestió) </a:t>
            </a:r>
            <a:r>
              <a:rPr lang="ca-ES" sz="1400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(Annex 9)</a:t>
            </a:r>
            <a:endParaRPr kumimoji="0" lang="ca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Calibri" pitchFamily="34" charset="0"/>
              <a:buChar char="3"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AutoShape 5"/>
          <p:cNvCxnSpPr>
            <a:cxnSpLocks noChangeShapeType="1"/>
          </p:cNvCxnSpPr>
          <p:nvPr/>
        </p:nvCxnSpPr>
        <p:spPr bwMode="auto">
          <a:xfrm>
            <a:off x="4067944" y="5867747"/>
            <a:ext cx="1971675" cy="9525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cxnSp>
        <p:nvCxnSpPr>
          <p:cNvPr id="18" name="AutoShape 9"/>
          <p:cNvCxnSpPr>
            <a:cxnSpLocks noChangeShapeType="1"/>
          </p:cNvCxnSpPr>
          <p:nvPr/>
        </p:nvCxnSpPr>
        <p:spPr bwMode="auto">
          <a:xfrm>
            <a:off x="2555776" y="5229200"/>
            <a:ext cx="0" cy="216024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sp>
        <p:nvSpPr>
          <p:cNvPr id="23" name="AutoShape 10"/>
          <p:cNvSpPr>
            <a:spLocks noChangeArrowheads="1"/>
          </p:cNvSpPr>
          <p:nvPr/>
        </p:nvSpPr>
        <p:spPr bwMode="auto">
          <a:xfrm>
            <a:off x="6156176" y="5445224"/>
            <a:ext cx="2809875" cy="652115"/>
          </a:xfrm>
          <a:prstGeom prst="flowChartMultidocument">
            <a:avLst/>
          </a:prstGeom>
          <a:gradFill rotWithShape="0">
            <a:gsLst>
              <a:gs pos="0">
                <a:srgbClr val="FFFFFF">
                  <a:alpha val="94000"/>
                </a:srgbClr>
              </a:gs>
              <a:gs pos="100000">
                <a:srgbClr val="CCC0D9">
                  <a:alpha val="89000"/>
                </a:srgbClr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ca-ES" sz="1200" dirty="0" smtClean="0">
                <a:latin typeface="Arial" pitchFamily="34" charset="0"/>
                <a:cs typeface="Arial" pitchFamily="34" charset="0"/>
              </a:rPr>
              <a:t>Molt important la fase de preparació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32129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- </a:t>
            </a:r>
            <a:r>
              <a:rPr lang="es-ES" sz="3100" dirty="0" smtClean="0"/>
              <a:t>Informar sobre la </a:t>
            </a:r>
            <a:r>
              <a:rPr lang="es-ES" sz="3100" dirty="0" err="1" smtClean="0"/>
              <a:t>memòria</a:t>
            </a:r>
            <a:r>
              <a:rPr lang="es-ES" sz="3100" dirty="0" smtClean="0"/>
              <a:t> de l’ICEE 2016/17 i les </a:t>
            </a:r>
            <a:r>
              <a:rPr lang="es-ES" sz="3100" dirty="0" err="1" smtClean="0"/>
              <a:t>novetats</a:t>
            </a:r>
            <a:r>
              <a:rPr lang="es-ES" sz="3100" dirty="0" smtClean="0"/>
              <a:t> en </a:t>
            </a:r>
            <a:r>
              <a:rPr lang="es-ES" sz="3100" dirty="0" err="1" smtClean="0"/>
              <a:t>convivència</a:t>
            </a:r>
            <a:r>
              <a:rPr lang="es-ES" sz="3100" dirty="0" smtClean="0"/>
              <a:t/>
            </a:r>
            <a:br>
              <a:rPr lang="es-ES" sz="3100" dirty="0" smtClean="0"/>
            </a:br>
            <a:r>
              <a:rPr lang="es-ES" sz="3100" dirty="0" smtClean="0"/>
              <a:t/>
            </a:r>
            <a:br>
              <a:rPr lang="es-ES" sz="3100" dirty="0" smtClean="0"/>
            </a:br>
            <a:r>
              <a:rPr lang="es-ES" sz="3100" dirty="0" smtClean="0"/>
              <a:t>- Impulsar les </a:t>
            </a:r>
            <a:r>
              <a:rPr lang="es-ES" sz="3100" dirty="0" err="1" smtClean="0"/>
              <a:t>comissions</a:t>
            </a:r>
            <a:r>
              <a:rPr lang="es-ES" sz="3100" dirty="0" smtClean="0"/>
              <a:t> de </a:t>
            </a:r>
            <a:r>
              <a:rPr lang="es-ES" sz="3100" dirty="0" err="1" smtClean="0"/>
              <a:t>convivència</a:t>
            </a:r>
            <a:r>
              <a:rPr lang="es-ES" sz="3100" dirty="0" smtClean="0"/>
              <a:t> i la </a:t>
            </a:r>
            <a:r>
              <a:rPr lang="es-ES" sz="3100" dirty="0" err="1" smtClean="0"/>
              <a:t>coeducació</a:t>
            </a:r>
            <a:r>
              <a:rPr lang="es-ES" sz="3100" dirty="0" smtClean="0"/>
              <a:t/>
            </a:r>
            <a:br>
              <a:rPr lang="es-ES" sz="3100" dirty="0" smtClean="0"/>
            </a:br>
            <a:r>
              <a:rPr lang="es-ES" sz="3100" dirty="0" smtClean="0"/>
              <a:t/>
            </a:r>
            <a:br>
              <a:rPr lang="es-ES" sz="3100" dirty="0" smtClean="0"/>
            </a:br>
            <a:r>
              <a:rPr lang="es-ES" sz="3100" dirty="0" smtClean="0"/>
              <a:t>- </a:t>
            </a:r>
            <a:r>
              <a:rPr lang="es-ES" sz="3100" dirty="0" err="1" smtClean="0"/>
              <a:t>Conèixer</a:t>
            </a:r>
            <a:r>
              <a:rPr lang="es-ES" sz="3100" dirty="0" smtClean="0"/>
              <a:t> la tasca de les </a:t>
            </a:r>
            <a:r>
              <a:rPr lang="es-ES" sz="3100" dirty="0" err="1" smtClean="0"/>
              <a:t>comissions</a:t>
            </a:r>
            <a:r>
              <a:rPr lang="es-ES" sz="3100" dirty="0" smtClean="0"/>
              <a:t> de </a:t>
            </a:r>
            <a:r>
              <a:rPr lang="es-ES" sz="3100" dirty="0" err="1" smtClean="0"/>
              <a:t>convivència</a:t>
            </a:r>
            <a:r>
              <a:rPr lang="es-ES" sz="3100" dirty="0" smtClean="0"/>
              <a:t> i de </a:t>
            </a:r>
            <a:r>
              <a:rPr lang="es-ES" sz="3100" dirty="0" err="1" smtClean="0"/>
              <a:t>l’agent</a:t>
            </a:r>
            <a:r>
              <a:rPr lang="es-ES" sz="3100" dirty="0" smtClean="0"/>
              <a:t> de </a:t>
            </a:r>
            <a:r>
              <a:rPr lang="es-ES" sz="3100" dirty="0" err="1" smtClean="0"/>
              <a:t>coeducació</a:t>
            </a:r>
            <a:r>
              <a:rPr lang="es-ES" sz="3100" dirty="0" smtClean="0"/>
              <a:t/>
            </a:r>
            <a:br>
              <a:rPr lang="es-ES" sz="3100" dirty="0" smtClean="0"/>
            </a:br>
            <a:r>
              <a:rPr lang="es-ES" sz="3100" dirty="0" smtClean="0"/>
              <a:t/>
            </a:r>
            <a:br>
              <a:rPr lang="es-ES" sz="3100" dirty="0" smtClean="0"/>
            </a:br>
            <a:endParaRPr lang="es-ES" sz="3100" dirty="0"/>
          </a:p>
        </p:txBody>
      </p:sp>
      <p:sp>
        <p:nvSpPr>
          <p:cNvPr id="4" name="4 Subtítulo"/>
          <p:cNvSpPr txBox="1">
            <a:spLocks/>
          </p:cNvSpPr>
          <p:nvPr/>
        </p:nvSpPr>
        <p:spPr>
          <a:xfrm>
            <a:off x="683568" y="404665"/>
            <a:ext cx="7772400" cy="72008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V Boli" panose="02000500030200090000" pitchFamily="2" charset="0"/>
                <a:ea typeface="+mn-ea"/>
                <a:cs typeface="MV Boli" panose="02000500030200090000" pitchFamily="2" charset="0"/>
              </a:rPr>
              <a:t>Objectius</a:t>
            </a:r>
            <a:r>
              <a:rPr kumimoji="0" lang="es-E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V Boli" panose="02000500030200090000" pitchFamily="2" charset="0"/>
                <a:ea typeface="+mn-ea"/>
                <a:cs typeface="MV Boli" panose="02000500030200090000" pitchFamily="2" charset="0"/>
              </a:rPr>
              <a:t> de la reunió</a:t>
            </a:r>
            <a:endParaRPr kumimoji="0" lang="es-E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V Boli" panose="02000500030200090000" pitchFamily="2" charset="0"/>
              <a:ea typeface="+mn-ea"/>
              <a:cs typeface="MV Boli" panose="0200050003020009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 descr="INFORMA LA PERSONA QUE SOL·LICITA AJUDA&#10;"/>
          <p:cNvSpPr>
            <a:spLocks noChangeArrowheads="1"/>
          </p:cNvSpPr>
          <p:nvPr/>
        </p:nvSpPr>
        <p:spPr bwMode="auto">
          <a:xfrm>
            <a:off x="2581276" y="2326804"/>
            <a:ext cx="3430264" cy="561975"/>
          </a:xfrm>
          <a:prstGeom prst="flowChartAlternateProcess">
            <a:avLst/>
          </a:prstGeom>
          <a:gradFill rotWithShape="1">
            <a:gsLst>
              <a:gs pos="0">
                <a:srgbClr val="B2A1C7">
                  <a:alpha val="99001"/>
                </a:srgbClr>
              </a:gs>
              <a:gs pos="50000">
                <a:srgbClr val="E5DFEC"/>
              </a:gs>
              <a:gs pos="100000">
                <a:srgbClr val="B2A1C7">
                  <a:alpha val="99001"/>
                </a:srgbClr>
              </a:gs>
            </a:gsLst>
            <a:lin ang="18900000" scaled="1"/>
          </a:gradFill>
          <a:ln w="28575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DIAGNÒSTIC </a:t>
            </a:r>
            <a:r>
              <a:rPr kumimoji="0" lang="es-E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resultant de les actuacions realitzades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3" name="AutoShape 3" descr="INFORMA LA PERSONA QUE SOL·LICITA AJUDA&#10;"/>
          <p:cNvSpPr>
            <a:spLocks noChangeArrowheads="1"/>
          </p:cNvSpPr>
          <p:nvPr/>
        </p:nvSpPr>
        <p:spPr bwMode="auto">
          <a:xfrm>
            <a:off x="3131840" y="692696"/>
            <a:ext cx="2443582" cy="1209675"/>
          </a:xfrm>
          <a:prstGeom prst="flowChartAlternateProcess">
            <a:avLst/>
          </a:prstGeom>
          <a:solidFill>
            <a:srgbClr val="FFFFFF"/>
          </a:solidFill>
          <a:ln w="63500" cmpd="thickThin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REUNIÓ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 err="1" smtClean="0">
                <a:latin typeface="Calibri" pitchFamily="34" charset="0"/>
                <a:cs typeface="Arial" pitchFamily="34" charset="0"/>
              </a:rPr>
              <a:t>Referent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, Orientador/a, Tutor/a, director/a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(Inspector/a si </a:t>
            </a:r>
            <a:r>
              <a:rPr kumimoji="0" lang="es-E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és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s-E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necessari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)</a:t>
            </a:r>
            <a:endParaRPr kumimoji="0" lang="es-E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964" name="AutoShape 4"/>
          <p:cNvCxnSpPr>
            <a:cxnSpLocks noChangeShapeType="1"/>
          </p:cNvCxnSpPr>
          <p:nvPr/>
        </p:nvCxnSpPr>
        <p:spPr bwMode="auto">
          <a:xfrm>
            <a:off x="4427984" y="1988840"/>
            <a:ext cx="0" cy="238125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cxnSp>
        <p:nvCxnSpPr>
          <p:cNvPr id="40965" name="AutoShape 5"/>
          <p:cNvCxnSpPr>
            <a:cxnSpLocks noChangeShapeType="1"/>
          </p:cNvCxnSpPr>
          <p:nvPr/>
        </p:nvCxnSpPr>
        <p:spPr bwMode="auto">
          <a:xfrm>
            <a:off x="4427984" y="2924944"/>
            <a:ext cx="0" cy="238125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sp>
        <p:nvSpPr>
          <p:cNvPr id="40966" name="AutoShape 6"/>
          <p:cNvSpPr>
            <a:spLocks noChangeArrowheads="1"/>
          </p:cNvSpPr>
          <p:nvPr/>
        </p:nvSpPr>
        <p:spPr bwMode="auto">
          <a:xfrm>
            <a:off x="6948264" y="2132856"/>
            <a:ext cx="1838467" cy="1247775"/>
          </a:xfrm>
          <a:prstGeom prst="flowChartDocumen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4E6128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TANCAMENT </a:t>
            </a:r>
            <a:r>
              <a:rPr kumimoji="0" lang="ca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NEGATIU</a:t>
            </a:r>
            <a:r>
              <a:rPr kumimoji="0" lang="ca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DE LES ACTUACIONS</a:t>
            </a:r>
            <a:r>
              <a:rPr lang="ca-ES" sz="12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ca-ES" sz="1200" b="1" dirty="0" smtClean="0">
                <a:latin typeface="Arial" pitchFamily="34" charset="0"/>
                <a:cs typeface="Arial" pitchFamily="34" charset="0"/>
              </a:rPr>
              <a:t>ASSETJAMENT ESCOLAR</a:t>
            </a:r>
            <a:endParaRPr kumimoji="0" lang="ca-E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7" name="AutoShape 7"/>
          <p:cNvSpPr>
            <a:spLocks noChangeArrowheads="1"/>
          </p:cNvSpPr>
          <p:nvPr/>
        </p:nvSpPr>
        <p:spPr bwMode="auto">
          <a:xfrm>
            <a:off x="467544" y="2420888"/>
            <a:ext cx="1614922" cy="793798"/>
          </a:xfrm>
          <a:prstGeom prst="flowChartDocument">
            <a:avLst/>
          </a:prstGeom>
          <a:gradFill rotWithShape="0">
            <a:gsLst>
              <a:gs pos="0">
                <a:srgbClr val="FFFFFF"/>
              </a:gs>
              <a:gs pos="100000">
                <a:srgbClr val="D6E3BC"/>
              </a:gs>
            </a:gsLst>
            <a:lin ang="5400000" scaled="1"/>
          </a:gradFill>
          <a:ln w="12700">
            <a:solidFill>
              <a:srgbClr val="4E6128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TANCAMENT </a:t>
            </a:r>
            <a:r>
              <a:rPr kumimoji="0" lang="ca-E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POSITIU</a:t>
            </a:r>
            <a:r>
              <a:rPr kumimoji="0" lang="ca-E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DE LES ACTUACIONS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968" name="AutoShape 8"/>
          <p:cNvCxnSpPr>
            <a:cxnSpLocks noChangeShapeType="1"/>
          </p:cNvCxnSpPr>
          <p:nvPr/>
        </p:nvCxnSpPr>
        <p:spPr bwMode="auto">
          <a:xfrm>
            <a:off x="1403648" y="3284984"/>
            <a:ext cx="0" cy="752475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sp>
        <p:nvSpPr>
          <p:cNvPr id="40969" name="AutoShape 9"/>
          <p:cNvSpPr>
            <a:spLocks noChangeArrowheads="1"/>
          </p:cNvSpPr>
          <p:nvPr/>
        </p:nvSpPr>
        <p:spPr bwMode="auto">
          <a:xfrm>
            <a:off x="3851920" y="4149080"/>
            <a:ext cx="1873156" cy="1104900"/>
          </a:xfrm>
          <a:prstGeom prst="flowChartPunchedTape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4E6128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TANCAMENT DEL PROTOCOL</a:t>
            </a:r>
            <a:r>
              <a:rPr kumimoji="0" lang="ca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PER PART DEL DIRECTOR/A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70" name="AutoShape 10" descr="INFORMA LA PERSONA QUE SOL·LICITA AJUDA&#10;"/>
          <p:cNvSpPr>
            <a:spLocks noChangeArrowheads="1"/>
          </p:cNvSpPr>
          <p:nvPr/>
        </p:nvSpPr>
        <p:spPr bwMode="auto">
          <a:xfrm>
            <a:off x="3707904" y="3284984"/>
            <a:ext cx="1487733" cy="792088"/>
          </a:xfrm>
          <a:prstGeom prst="flowChartAlternateProcess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INFORME PER A DEP. INSPECCIÓ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a-ES" sz="1400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(Annex 8)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71" name="AutoShape 11"/>
          <p:cNvSpPr>
            <a:spLocks noChangeArrowheads="1"/>
          </p:cNvSpPr>
          <p:nvPr/>
        </p:nvSpPr>
        <p:spPr bwMode="auto">
          <a:xfrm>
            <a:off x="6588224" y="3789040"/>
            <a:ext cx="2324100" cy="2168525"/>
          </a:xfrm>
          <a:prstGeom prst="flowChartTerminator">
            <a:avLst/>
          </a:prstGeom>
          <a:solidFill>
            <a:srgbClr val="FFFFFF"/>
          </a:solidFill>
          <a:ln w="12700">
            <a:solidFill>
              <a:srgbClr val="C0504D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*PROC. DISCIPLINARI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Decret 121/10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*RUMI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*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s-E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Fiscalia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de </a:t>
            </a:r>
            <a:r>
              <a:rPr kumimoji="0" lang="es-E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Menors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o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FCS  [</a:t>
            </a:r>
            <a:r>
              <a:rPr kumimoji="0" lang="es-E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Policia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Local (-</a:t>
            </a:r>
            <a:r>
              <a:rPr kumimoji="0" lang="es-E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Policia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Tutor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</a:t>
            </a:r>
            <a:r>
              <a:rPr lang="es-ES" sz="1400" dirty="0" smtClean="0">
                <a:latin typeface="Calibri" pitchFamily="34" charset="0"/>
                <a:cs typeface="Arial" pitchFamily="34" charset="0"/>
              </a:rPr>
              <a:t>), </a:t>
            </a:r>
            <a:r>
              <a:rPr lang="es-ES" sz="1400" dirty="0" err="1" smtClean="0">
                <a:latin typeface="Calibri" pitchFamily="34" charset="0"/>
                <a:cs typeface="Arial" pitchFamily="34" charset="0"/>
              </a:rPr>
              <a:t>Policia</a:t>
            </a:r>
            <a:r>
              <a:rPr lang="es-ES" sz="1400" dirty="0" smtClean="0">
                <a:latin typeface="Calibri" pitchFamily="34" charset="0"/>
                <a:cs typeface="Arial" pitchFamily="34" charset="0"/>
              </a:rPr>
              <a:t> Nacional o </a:t>
            </a:r>
            <a:r>
              <a:rPr lang="es-ES" sz="1400" dirty="0" err="1" smtClean="0">
                <a:latin typeface="Calibri" pitchFamily="34" charset="0"/>
                <a:cs typeface="Arial" pitchFamily="34" charset="0"/>
              </a:rPr>
              <a:t>Guàrdia</a:t>
            </a:r>
            <a:r>
              <a:rPr lang="es-ES" sz="1400" dirty="0" smtClean="0">
                <a:latin typeface="Calibri" pitchFamily="34" charset="0"/>
                <a:cs typeface="Arial" pitchFamily="34" charset="0"/>
              </a:rPr>
              <a:t> Civil]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1400" dirty="0" smtClean="0">
                <a:latin typeface="Calibri" pitchFamily="34" charset="0"/>
                <a:cs typeface="Arial" pitchFamily="34" charset="0"/>
              </a:rPr>
              <a:t> 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972" name="AutoShape 12"/>
          <p:cNvCxnSpPr>
            <a:cxnSpLocks noChangeShapeType="1"/>
          </p:cNvCxnSpPr>
          <p:nvPr/>
        </p:nvCxnSpPr>
        <p:spPr bwMode="auto">
          <a:xfrm>
            <a:off x="8382000" y="3214686"/>
            <a:ext cx="0" cy="506413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sp>
        <p:nvSpPr>
          <p:cNvPr id="40973" name="AutoShape 13"/>
          <p:cNvSpPr>
            <a:spLocks noChangeArrowheads="1"/>
          </p:cNvSpPr>
          <p:nvPr/>
        </p:nvSpPr>
        <p:spPr bwMode="auto">
          <a:xfrm>
            <a:off x="395536" y="4437112"/>
            <a:ext cx="2235453" cy="1039813"/>
          </a:xfrm>
          <a:prstGeom prst="flowChartPunchedCard">
            <a:avLst/>
          </a:prstGeom>
          <a:solidFill>
            <a:srgbClr val="FFFFFF">
              <a:alpha val="94000"/>
            </a:srgbClr>
          </a:solidFill>
          <a:ln w="12700">
            <a:solidFill>
              <a:srgbClr val="8064A2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ca-E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Pla d’acompanyament/seguiment i compromisos educatius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974" name="AutoShape 14"/>
          <p:cNvCxnSpPr>
            <a:cxnSpLocks noChangeShapeType="1"/>
          </p:cNvCxnSpPr>
          <p:nvPr/>
        </p:nvCxnSpPr>
        <p:spPr bwMode="auto">
          <a:xfrm flipH="1">
            <a:off x="2204164" y="2676054"/>
            <a:ext cx="279604" cy="0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cxnSp>
        <p:nvCxnSpPr>
          <p:cNvPr id="40975" name="AutoShape 15"/>
          <p:cNvCxnSpPr>
            <a:cxnSpLocks noChangeShapeType="1"/>
          </p:cNvCxnSpPr>
          <p:nvPr/>
        </p:nvCxnSpPr>
        <p:spPr bwMode="auto">
          <a:xfrm>
            <a:off x="6372200" y="2636912"/>
            <a:ext cx="354589" cy="14387"/>
          </a:xfrm>
          <a:prstGeom prst="straightConnector1">
            <a:avLst/>
          </a:prstGeom>
          <a:noFill/>
          <a:ln w="38100">
            <a:solidFill>
              <a:srgbClr val="F2F2F2"/>
            </a:solidFill>
            <a:round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cxnSp>
        <p:nvCxnSpPr>
          <p:cNvPr id="40976" name="AutoShape 16"/>
          <p:cNvCxnSpPr>
            <a:cxnSpLocks noChangeShapeType="1"/>
          </p:cNvCxnSpPr>
          <p:nvPr/>
        </p:nvCxnSpPr>
        <p:spPr bwMode="auto">
          <a:xfrm rot="16200000" flipV="1">
            <a:off x="5149912" y="3602670"/>
            <a:ext cx="616570" cy="476250"/>
          </a:xfrm>
          <a:prstGeom prst="bentConnector3">
            <a:avLst>
              <a:gd name="adj1" fmla="val 100980"/>
            </a:avLst>
          </a:prstGeom>
          <a:noFill/>
          <a:ln w="38100">
            <a:solidFill>
              <a:srgbClr val="F2F2F2"/>
            </a:solidFill>
            <a:miter lim="800000"/>
            <a:headEnd/>
            <a:tailEnd type="triangle" w="med" len="med"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</p:cxnSp>
      <p:sp>
        <p:nvSpPr>
          <p:cNvPr id="40977" name="WordArt 17"/>
          <p:cNvSpPr>
            <a:spLocks noChangeArrowheads="1" noChangeShapeType="1" noTextEdit="1"/>
          </p:cNvSpPr>
          <p:nvPr/>
        </p:nvSpPr>
        <p:spPr bwMode="auto">
          <a:xfrm>
            <a:off x="2267744" y="0"/>
            <a:ext cx="4610100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s-ES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422AA6"/>
                </a:solidFill>
                <a:effectLst>
                  <a:outerShdw dist="107763" dir="13500000" algn="ctr" rotWithShape="0">
                    <a:srgbClr val="E36C0A">
                      <a:alpha val="50000"/>
                    </a:srgbClr>
                  </a:outerShdw>
                </a:effectLst>
                <a:latin typeface="Arial Black"/>
              </a:rPr>
              <a:t>SEGONA REUNIÓ DE GESTIÓ</a:t>
            </a:r>
            <a:endParaRPr lang="es-ES" sz="3600" kern="10" spc="0" dirty="0">
              <a:ln w="9525">
                <a:noFill/>
                <a:round/>
                <a:headEnd/>
                <a:tailEnd/>
              </a:ln>
              <a:solidFill>
                <a:srgbClr val="422AA6"/>
              </a:solidFill>
              <a:effectLst>
                <a:outerShdw dist="107763" dir="13500000" algn="ctr" rotWithShape="0">
                  <a:srgbClr val="E36C0A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" name="AutoShape 13"/>
          <p:cNvSpPr>
            <a:spLocks noChangeArrowheads="1"/>
          </p:cNvSpPr>
          <p:nvPr/>
        </p:nvSpPr>
        <p:spPr bwMode="auto">
          <a:xfrm>
            <a:off x="3131840" y="5301208"/>
            <a:ext cx="2834258" cy="1556792"/>
          </a:xfrm>
          <a:prstGeom prst="flowChartMultidocument">
            <a:avLst/>
          </a:prstGeom>
          <a:gradFill rotWithShape="0">
            <a:gsLst>
              <a:gs pos="0">
                <a:srgbClr val="FFFFFF">
                  <a:alpha val="94000"/>
                </a:srgbClr>
              </a:gs>
              <a:gs pos="100000">
                <a:srgbClr val="CCC0D9">
                  <a:alpha val="89000"/>
                </a:srgbClr>
              </a:gs>
            </a:gsLst>
            <a:lin ang="54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ca-ES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V Boli" pitchFamily="2" charset="0"/>
                <a:cs typeface="MV Boli" pitchFamily="2" charset="0"/>
              </a:rPr>
              <a:t>Valorar la derivació a serveis externs:</a:t>
            </a:r>
            <a:r>
              <a:rPr lang="ca-ES" sz="1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V Boli" pitchFamily="2" charset="0"/>
                <a:cs typeface="MV Boli" pitchFamily="2" charset="0"/>
              </a:rPr>
              <a:t> DGMF, </a:t>
            </a:r>
            <a:r>
              <a:rPr lang="ca-ES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V Boli" pitchFamily="2" charset="0"/>
                <a:cs typeface="MV Boli" pitchFamily="2" charset="0"/>
              </a:rPr>
              <a:t>àmbit de la salut o àmbit social</a:t>
            </a:r>
          </a:p>
          <a:p>
            <a:pPr algn="ctr" fontAlgn="base">
              <a:spcBef>
                <a:spcPct val="0"/>
              </a:spcBef>
              <a:spcAft>
                <a:spcPts val="1000"/>
              </a:spcAft>
            </a:pPr>
            <a:endParaRPr kumimoji="0" lang="ca-ES" sz="1400" b="0" i="0" u="none" strike="noStrike" cap="none" normalizeH="0" baseline="0" dirty="0" smtClean="0">
              <a:ln>
                <a:noFill/>
              </a:ln>
              <a:effectLst/>
              <a:latin typeface="MV Boli" pitchFamily="2" charset="0"/>
              <a:cs typeface="MV Boli" pitchFamily="2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4 Conector angular"/>
          <p:cNvCxnSpPr/>
          <p:nvPr/>
        </p:nvCxnSpPr>
        <p:spPr>
          <a:xfrm>
            <a:off x="1475656" y="5733256"/>
            <a:ext cx="1584176" cy="57606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angular"/>
          <p:cNvCxnSpPr/>
          <p:nvPr/>
        </p:nvCxnSpPr>
        <p:spPr>
          <a:xfrm rot="10800000" flipV="1">
            <a:off x="6084168" y="6129300"/>
            <a:ext cx="936104" cy="213990"/>
          </a:xfrm>
          <a:prstGeom prst="bentConnector3">
            <a:avLst>
              <a:gd name="adj1" fmla="val -87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7020272" y="0"/>
            <a:ext cx="775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 smtClean="0">
                <a:solidFill>
                  <a:srgbClr val="C00000"/>
                </a:solidFill>
              </a:rPr>
              <a:t>Annex</a:t>
            </a:r>
            <a:r>
              <a:rPr lang="es-ES" sz="1400" dirty="0" smtClean="0">
                <a:solidFill>
                  <a:srgbClr val="C00000"/>
                </a:solidFill>
              </a:rPr>
              <a:t> 7</a:t>
            </a:r>
            <a:endParaRPr lang="es-ES" sz="1400" dirty="0">
              <a:solidFill>
                <a:srgbClr val="C00000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3059832" y="6453336"/>
            <a:ext cx="18926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4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(Annex 10, Annex 11)</a:t>
            </a:r>
            <a:endParaRPr lang="ca-ES" sz="1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7164288" y="5661248"/>
            <a:ext cx="1046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sz="14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(Annex 11)</a:t>
            </a:r>
            <a:endParaRPr lang="es-ES" sz="1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Valoració</a:t>
            </a:r>
            <a:r>
              <a:rPr lang="es-ES" dirty="0" smtClean="0"/>
              <a:t> de </a:t>
            </a:r>
            <a:r>
              <a:rPr lang="es-ES" dirty="0" err="1" smtClean="0"/>
              <a:t>l’assetjament</a:t>
            </a:r>
            <a:r>
              <a:rPr lang="es-ES" dirty="0" smtClean="0"/>
              <a:t> 16/17</a:t>
            </a:r>
            <a:endParaRPr lang="es-ES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827584" y="1484784"/>
          <a:ext cx="7680346" cy="466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55 minuts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i="1" dirty="0" err="1" smtClean="0"/>
              <a:t>Evolució</a:t>
            </a:r>
            <a:r>
              <a:rPr lang="es-ES" i="1" dirty="0" smtClean="0"/>
              <a:t> de la </a:t>
            </a:r>
            <a:r>
              <a:rPr lang="es-ES" i="1" dirty="0" err="1" smtClean="0"/>
              <a:t>mitjana</a:t>
            </a:r>
            <a:r>
              <a:rPr lang="es-ES" i="1" dirty="0" smtClean="0"/>
              <a:t> </a:t>
            </a:r>
            <a:r>
              <a:rPr lang="es-ES" i="1" dirty="0" err="1" smtClean="0"/>
              <a:t>d’expedients</a:t>
            </a:r>
            <a:r>
              <a:rPr lang="es-ES" i="1" dirty="0" smtClean="0"/>
              <a:t> </a:t>
            </a:r>
            <a:r>
              <a:rPr lang="es-ES" i="1" dirty="0" err="1" smtClean="0"/>
              <a:t>disciplinaris</a:t>
            </a:r>
            <a:r>
              <a:rPr lang="es-ES" i="1" dirty="0" smtClean="0"/>
              <a:t> </a:t>
            </a:r>
            <a:endParaRPr lang="es-ES" i="1" dirty="0"/>
          </a:p>
        </p:txBody>
      </p:sp>
      <p:graphicFrame>
        <p:nvGraphicFramePr>
          <p:cNvPr id="5" name="4 Gráfico"/>
          <p:cNvGraphicFramePr/>
          <p:nvPr/>
        </p:nvGraphicFramePr>
        <p:xfrm>
          <a:off x="1043608" y="1844824"/>
          <a:ext cx="698477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i="1" dirty="0" smtClean="0"/>
              <a:t>Nombre </a:t>
            </a:r>
            <a:r>
              <a:rPr lang="es-ES" i="1" dirty="0" err="1" smtClean="0"/>
              <a:t>d’expedients</a:t>
            </a:r>
            <a:r>
              <a:rPr lang="es-ES" i="1" dirty="0" smtClean="0"/>
              <a:t> </a:t>
            </a:r>
            <a:r>
              <a:rPr lang="es-ES" i="1" dirty="0" err="1" smtClean="0"/>
              <a:t>disciplinaris</a:t>
            </a:r>
            <a:r>
              <a:rPr lang="es-ES" i="1" dirty="0" smtClean="0"/>
              <a:t> i </a:t>
            </a:r>
            <a:r>
              <a:rPr lang="es-ES" i="1" dirty="0" err="1" smtClean="0"/>
              <a:t>expulsions</a:t>
            </a:r>
            <a:r>
              <a:rPr lang="es-ES" i="1" dirty="0" smtClean="0"/>
              <a:t> del centre 16/17</a:t>
            </a:r>
            <a:endParaRPr lang="es-ES" i="1" dirty="0"/>
          </a:p>
        </p:txBody>
      </p:sp>
      <p:graphicFrame>
        <p:nvGraphicFramePr>
          <p:cNvPr id="5" name="4 Gráfico"/>
          <p:cNvGraphicFramePr/>
          <p:nvPr/>
        </p:nvGraphicFramePr>
        <p:xfrm>
          <a:off x="1187624" y="1916832"/>
          <a:ext cx="698477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Percentatge</a:t>
            </a:r>
            <a:r>
              <a:rPr lang="es-ES" dirty="0" smtClean="0"/>
              <a:t> </a:t>
            </a:r>
            <a:r>
              <a:rPr lang="es-ES" dirty="0" err="1" smtClean="0"/>
              <a:t>d’expedients</a:t>
            </a:r>
            <a:r>
              <a:rPr lang="es-ES" dirty="0" smtClean="0"/>
              <a:t> </a:t>
            </a:r>
            <a:r>
              <a:rPr lang="es-ES" dirty="0" err="1" smtClean="0"/>
              <a:t>disciplinaris</a:t>
            </a:r>
            <a:r>
              <a:rPr lang="es-ES" dirty="0" smtClean="0"/>
              <a:t> per centre </a:t>
            </a:r>
            <a:r>
              <a:rPr lang="es-ES" dirty="0" err="1" smtClean="0"/>
              <a:t>als</a:t>
            </a:r>
            <a:r>
              <a:rPr lang="es-ES" dirty="0" smtClean="0"/>
              <a:t> IES</a:t>
            </a:r>
            <a:endParaRPr lang="es-ES" dirty="0"/>
          </a:p>
        </p:txBody>
      </p:sp>
      <p:graphicFrame>
        <p:nvGraphicFramePr>
          <p:cNvPr id="5" name="4 Gráfico"/>
          <p:cNvGraphicFramePr/>
          <p:nvPr/>
        </p:nvGraphicFramePr>
        <p:xfrm>
          <a:off x="1259632" y="1988841"/>
          <a:ext cx="705678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Rectángulo"/>
          <p:cNvSpPr/>
          <p:nvPr/>
        </p:nvSpPr>
        <p:spPr>
          <a:xfrm>
            <a:off x="0" y="5157192"/>
            <a:ext cx="9144000" cy="1161420"/>
          </a:xfrm>
          <a:prstGeom prst="rect">
            <a:avLst/>
          </a:prstGeom>
        </p:spPr>
        <p:txBody>
          <a:bodyPr wrap="square">
            <a:prstTxWarp prst="textArchDown">
              <a:avLst/>
            </a:prstTxWarp>
            <a:spAutoFit/>
          </a:bodyPr>
          <a:lstStyle/>
          <a:p>
            <a:pPr algn="ctr"/>
            <a:r>
              <a:rPr lang="es-ES" sz="32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Objectiu</a:t>
            </a:r>
            <a:r>
              <a:rPr lang="es-ES" sz="32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: </a:t>
            </a:r>
            <a:r>
              <a:rPr lang="es-ES" sz="32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reduir</a:t>
            </a:r>
            <a:r>
              <a:rPr lang="es-ES" sz="32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" sz="32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expulsions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Shape 1"/>
          <p:cNvSpPr txBox="1">
            <a:spLocks noChangeArrowheads="1"/>
          </p:cNvSpPr>
          <p:nvPr/>
        </p:nvSpPr>
        <p:spPr bwMode="auto">
          <a:xfrm>
            <a:off x="457200" y="274638"/>
            <a:ext cx="8224838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endParaRPr lang="es-ES" sz="1200" dirty="0">
              <a:solidFill>
                <a:srgbClr val="1F497D"/>
              </a:solidFill>
              <a:latin typeface="Calibri" pitchFamily="34" charset="0"/>
            </a:endParaRPr>
          </a:p>
        </p:txBody>
      </p:sp>
      <p:sp>
        <p:nvSpPr>
          <p:cNvPr id="14339" name="TextShape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 bIns="91440"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s-ES">
              <a:latin typeface="Calibri" pitchFamily="34" charset="0"/>
            </a:endParaRPr>
          </a:p>
        </p:txBody>
      </p:sp>
      <p:sp>
        <p:nvSpPr>
          <p:cNvPr id="141" name="CustomShape 3"/>
          <p:cNvSpPr/>
          <p:nvPr/>
        </p:nvSpPr>
        <p:spPr>
          <a:xfrm>
            <a:off x="5072063" y="3786188"/>
            <a:ext cx="3786187" cy="20002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 smtClean="0">
                <a:solidFill>
                  <a:srgbClr val="00B050"/>
                </a:solidFill>
                <a:ea typeface="Calibri"/>
              </a:rPr>
              <a:t>PREVENCIÓ. </a:t>
            </a:r>
            <a:r>
              <a:rPr lang="es-ES" sz="2400" b="1" dirty="0" err="1" smtClean="0">
                <a:solidFill>
                  <a:srgbClr val="00B050"/>
                </a:solidFill>
                <a:ea typeface="Calibri"/>
              </a:rPr>
              <a:t>Pràctiques</a:t>
            </a:r>
            <a:r>
              <a:rPr lang="es-ES" sz="2400" b="1" dirty="0" smtClean="0">
                <a:solidFill>
                  <a:srgbClr val="00B050"/>
                </a:solidFill>
                <a:ea typeface="Calibri"/>
              </a:rPr>
              <a:t> </a:t>
            </a:r>
            <a:r>
              <a:rPr lang="es-ES" sz="2400" b="1" dirty="0" err="1" smtClean="0">
                <a:solidFill>
                  <a:srgbClr val="00B050"/>
                </a:solidFill>
                <a:ea typeface="Calibri"/>
              </a:rPr>
              <a:t>restauratives</a:t>
            </a:r>
            <a:r>
              <a:rPr lang="es-ES" sz="2400" b="1" dirty="0" smtClean="0">
                <a:solidFill>
                  <a:srgbClr val="00B050"/>
                </a:solidFill>
                <a:ea typeface="Calibri"/>
              </a:rPr>
              <a:t>. </a:t>
            </a:r>
            <a:r>
              <a:rPr lang="es-ES" sz="2400" b="1" dirty="0" err="1" smtClean="0">
                <a:solidFill>
                  <a:srgbClr val="00B050"/>
                </a:solidFill>
                <a:ea typeface="Calibri"/>
              </a:rPr>
              <a:t>Cohesió</a:t>
            </a:r>
            <a:r>
              <a:rPr lang="es-ES" sz="2400" b="1" dirty="0" smtClean="0">
                <a:solidFill>
                  <a:srgbClr val="00B050"/>
                </a:solidFill>
                <a:ea typeface="Calibri"/>
              </a:rPr>
              <a:t>. </a:t>
            </a:r>
            <a:r>
              <a:rPr lang="es-ES" sz="2400" b="1" dirty="0" err="1" smtClean="0">
                <a:solidFill>
                  <a:srgbClr val="00B050"/>
                </a:solidFill>
                <a:ea typeface="Calibri"/>
              </a:rPr>
              <a:t>Participació</a:t>
            </a:r>
            <a:r>
              <a:rPr lang="es-ES" sz="2400" b="1" dirty="0" smtClean="0">
                <a:solidFill>
                  <a:srgbClr val="00B050"/>
                </a:solidFill>
                <a:ea typeface="Calibri"/>
              </a:rPr>
              <a:t>. </a:t>
            </a:r>
            <a:r>
              <a:rPr lang="es-ES" sz="2400" b="1" dirty="0" err="1" smtClean="0">
                <a:solidFill>
                  <a:srgbClr val="00B050"/>
                </a:solidFill>
                <a:ea typeface="Calibri"/>
              </a:rPr>
              <a:t>Autonomia</a:t>
            </a:r>
            <a:r>
              <a:rPr lang="es-ES" sz="2400" b="1" dirty="0" smtClean="0">
                <a:solidFill>
                  <a:srgbClr val="00B050"/>
                </a:solidFill>
                <a:ea typeface="Calibri"/>
              </a:rPr>
              <a:t>. HHSS. </a:t>
            </a:r>
            <a:r>
              <a:rPr lang="es-ES" sz="2400" b="1" dirty="0" err="1" smtClean="0">
                <a:solidFill>
                  <a:srgbClr val="00B050"/>
                </a:solidFill>
                <a:ea typeface="Calibri"/>
              </a:rPr>
              <a:t>Educació</a:t>
            </a:r>
            <a:r>
              <a:rPr lang="es-ES" sz="2400" b="1" dirty="0" smtClean="0">
                <a:solidFill>
                  <a:srgbClr val="00B050"/>
                </a:solidFill>
                <a:ea typeface="Calibri"/>
              </a:rPr>
              <a:t> emocional…</a:t>
            </a:r>
            <a:endParaRPr dirty="0"/>
          </a:p>
        </p:txBody>
      </p:sp>
      <p:sp>
        <p:nvSpPr>
          <p:cNvPr id="142" name="CustomShape 4"/>
          <p:cNvSpPr/>
          <p:nvPr/>
        </p:nvSpPr>
        <p:spPr>
          <a:xfrm>
            <a:off x="3857620" y="2571743"/>
            <a:ext cx="5286380" cy="107328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 err="1" smtClean="0">
                <a:solidFill>
                  <a:srgbClr val="FFC000"/>
                </a:solidFill>
                <a:ea typeface="Calibri"/>
              </a:rPr>
              <a:t>Resolem</a:t>
            </a:r>
            <a:r>
              <a:rPr lang="es-ES" sz="2400" b="1" dirty="0" smtClean="0">
                <a:solidFill>
                  <a:srgbClr val="FFC000"/>
                </a:solidFill>
                <a:ea typeface="Calibri"/>
              </a:rPr>
              <a:t> </a:t>
            </a:r>
            <a:r>
              <a:rPr lang="es-ES" sz="2400" b="1" dirty="0" err="1" smtClean="0">
                <a:solidFill>
                  <a:srgbClr val="FFC000"/>
                </a:solidFill>
                <a:ea typeface="Calibri"/>
              </a:rPr>
              <a:t>educativament</a:t>
            </a:r>
            <a:r>
              <a:rPr lang="es-ES" sz="2400" b="1" dirty="0" smtClean="0">
                <a:solidFill>
                  <a:srgbClr val="FFC000"/>
                </a:solidFill>
                <a:ea typeface="Calibri"/>
              </a:rPr>
              <a:t> </a:t>
            </a:r>
            <a:r>
              <a:rPr lang="es-ES" sz="2400" b="1" dirty="0" err="1" smtClean="0">
                <a:solidFill>
                  <a:srgbClr val="FFC000"/>
                </a:solidFill>
                <a:ea typeface="Calibri"/>
              </a:rPr>
              <a:t>petits</a:t>
            </a:r>
            <a:r>
              <a:rPr lang="es-ES" sz="2400" b="1" dirty="0" smtClean="0">
                <a:solidFill>
                  <a:srgbClr val="FFC000"/>
                </a:solidFill>
                <a:ea typeface="Calibri"/>
              </a:rPr>
              <a:t> </a:t>
            </a:r>
            <a:r>
              <a:rPr lang="es-ES" sz="2400" b="1" dirty="0" err="1" smtClean="0">
                <a:solidFill>
                  <a:srgbClr val="FFC000"/>
                </a:solidFill>
                <a:ea typeface="Calibri"/>
              </a:rPr>
              <a:t>conflictes</a:t>
            </a:r>
            <a:r>
              <a:rPr lang="es-ES" sz="2400" b="1" dirty="0" smtClean="0">
                <a:solidFill>
                  <a:srgbClr val="FFC000"/>
                </a:solidFill>
                <a:ea typeface="Calibri"/>
              </a:rPr>
              <a:t>. </a:t>
            </a:r>
            <a:r>
              <a:rPr lang="es-ES" sz="2400" b="1" dirty="0" err="1" smtClean="0">
                <a:solidFill>
                  <a:srgbClr val="FFC000"/>
                </a:solidFill>
                <a:ea typeface="Calibri"/>
              </a:rPr>
              <a:t>Autogestió</a:t>
            </a:r>
            <a:r>
              <a:rPr lang="es-ES" sz="2400" b="1" dirty="0" smtClean="0">
                <a:solidFill>
                  <a:srgbClr val="FFC000"/>
                </a:solidFill>
                <a:ea typeface="Calibri"/>
              </a:rPr>
              <a:t>, </a:t>
            </a:r>
            <a:r>
              <a:rPr lang="es-ES" sz="2400" b="1" dirty="0" err="1" smtClean="0">
                <a:solidFill>
                  <a:srgbClr val="FFC000"/>
                </a:solidFill>
                <a:ea typeface="Calibri"/>
              </a:rPr>
              <a:t>mediació</a:t>
            </a:r>
            <a:r>
              <a:rPr lang="es-ES" sz="2400" b="1" dirty="0" smtClean="0">
                <a:solidFill>
                  <a:srgbClr val="FFC000"/>
                </a:solidFill>
                <a:ea typeface="Calibri"/>
              </a:rPr>
              <a:t>, </a:t>
            </a:r>
            <a:r>
              <a:rPr lang="es-ES" sz="2400" b="1" dirty="0" err="1" smtClean="0">
                <a:solidFill>
                  <a:srgbClr val="FFC000"/>
                </a:solidFill>
                <a:ea typeface="Calibri"/>
              </a:rPr>
              <a:t>pràctiques</a:t>
            </a:r>
            <a:r>
              <a:rPr lang="es-ES" sz="2400" b="1" dirty="0" smtClean="0">
                <a:solidFill>
                  <a:srgbClr val="FFC000"/>
                </a:solidFill>
                <a:ea typeface="Calibri"/>
              </a:rPr>
              <a:t> </a:t>
            </a:r>
            <a:r>
              <a:rPr lang="es-ES" sz="2400" b="1" dirty="0" err="1" smtClean="0">
                <a:solidFill>
                  <a:srgbClr val="FFC000"/>
                </a:solidFill>
                <a:ea typeface="Calibri"/>
              </a:rPr>
              <a:t>restauratives</a:t>
            </a:r>
            <a:r>
              <a:rPr lang="es-ES" sz="2400" b="1" dirty="0" smtClean="0">
                <a:solidFill>
                  <a:srgbClr val="FFC000"/>
                </a:solidFill>
                <a:ea typeface="Calibri"/>
              </a:rPr>
              <a:t>, etc.</a:t>
            </a:r>
            <a:endParaRPr dirty="0"/>
          </a:p>
        </p:txBody>
      </p:sp>
      <p:sp>
        <p:nvSpPr>
          <p:cNvPr id="143" name="CustomShape 5"/>
          <p:cNvSpPr/>
          <p:nvPr/>
        </p:nvSpPr>
        <p:spPr>
          <a:xfrm>
            <a:off x="3707904" y="1146175"/>
            <a:ext cx="5150346" cy="10969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 err="1" smtClean="0">
                <a:solidFill>
                  <a:srgbClr val="C00000"/>
                </a:solidFill>
                <a:ea typeface="Calibri"/>
              </a:rPr>
              <a:t>Actuam</a:t>
            </a:r>
            <a:r>
              <a:rPr lang="es-ES" sz="2400" b="1" dirty="0" smtClean="0">
                <a:solidFill>
                  <a:srgbClr val="C00000"/>
                </a:solidFill>
                <a:ea typeface="Calibri"/>
              </a:rPr>
              <a:t> </a:t>
            </a:r>
            <a:r>
              <a:rPr lang="es-ES" sz="2400" b="1" dirty="0">
                <a:solidFill>
                  <a:srgbClr val="C00000"/>
                </a:solidFill>
                <a:ea typeface="Calibri"/>
              </a:rPr>
              <a:t>en </a:t>
            </a:r>
            <a:r>
              <a:rPr lang="es-ES" sz="2400" b="1" dirty="0" err="1">
                <a:solidFill>
                  <a:srgbClr val="C00000"/>
                </a:solidFill>
                <a:ea typeface="Calibri"/>
              </a:rPr>
              <a:t>conflictes</a:t>
            </a:r>
            <a:r>
              <a:rPr lang="es-ES" sz="2400" b="1" dirty="0">
                <a:solidFill>
                  <a:srgbClr val="C00000"/>
                </a:solidFill>
                <a:ea typeface="Calibri"/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  <a:ea typeface="Calibri"/>
              </a:rPr>
              <a:t>greus</a:t>
            </a:r>
            <a:r>
              <a:rPr lang="es-ES" sz="2400" b="1" dirty="0" smtClean="0">
                <a:solidFill>
                  <a:srgbClr val="C00000"/>
                </a:solidFill>
                <a:ea typeface="Calibri"/>
              </a:rPr>
              <a:t> (</a:t>
            </a:r>
            <a:r>
              <a:rPr lang="es-ES" sz="2400" b="1" dirty="0" err="1" smtClean="0">
                <a:solidFill>
                  <a:srgbClr val="C00000"/>
                </a:solidFill>
                <a:ea typeface="Calibri"/>
              </a:rPr>
              <a:t>decret</a:t>
            </a:r>
            <a:r>
              <a:rPr lang="es-ES" sz="2400" b="1" dirty="0" smtClean="0">
                <a:solidFill>
                  <a:srgbClr val="C00000"/>
                </a:solidFill>
                <a:ea typeface="Calibri"/>
              </a:rPr>
              <a:t> 121/10, </a:t>
            </a:r>
            <a:r>
              <a:rPr lang="es-ES" sz="2400" b="1" dirty="0" err="1" smtClean="0">
                <a:solidFill>
                  <a:srgbClr val="C00000"/>
                </a:solidFill>
                <a:ea typeface="Calibri"/>
              </a:rPr>
              <a:t>protocols</a:t>
            </a:r>
            <a:r>
              <a:rPr lang="es-ES" sz="2400" b="1" dirty="0" smtClean="0">
                <a:solidFill>
                  <a:srgbClr val="C00000"/>
                </a:solidFill>
                <a:ea typeface="Calibri"/>
              </a:rPr>
              <a:t>) </a:t>
            </a:r>
            <a:r>
              <a:rPr lang="es-ES" sz="2400" b="1" dirty="0" err="1" smtClean="0">
                <a:solidFill>
                  <a:srgbClr val="C00000"/>
                </a:solidFill>
                <a:ea typeface="Calibri"/>
              </a:rPr>
              <a:t>intervenció</a:t>
            </a:r>
            <a:r>
              <a:rPr lang="es-ES" sz="2400" b="1" dirty="0" smtClean="0">
                <a:solidFill>
                  <a:srgbClr val="C00000"/>
                </a:solidFill>
                <a:ea typeface="Calibri"/>
              </a:rPr>
              <a:t> </a:t>
            </a:r>
            <a:r>
              <a:rPr lang="es-ES" sz="2400" b="1" dirty="0" err="1" smtClean="0">
                <a:solidFill>
                  <a:srgbClr val="C00000"/>
                </a:solidFill>
                <a:ea typeface="Calibri"/>
              </a:rPr>
              <a:t>docent</a:t>
            </a:r>
            <a:r>
              <a:rPr lang="es-ES" sz="2400" b="1" dirty="0" smtClean="0">
                <a:solidFill>
                  <a:srgbClr val="C00000"/>
                </a:solidFill>
                <a:ea typeface="Calibri"/>
              </a:rPr>
              <a:t>, directiva, </a:t>
            </a:r>
            <a:r>
              <a:rPr lang="es-ES" sz="2400" b="1" dirty="0" err="1" smtClean="0">
                <a:solidFill>
                  <a:srgbClr val="C00000"/>
                </a:solidFill>
                <a:ea typeface="Calibri"/>
              </a:rPr>
              <a:t>inspecció</a:t>
            </a:r>
            <a:r>
              <a:rPr lang="es-ES" sz="2400" b="1" dirty="0" smtClean="0">
                <a:solidFill>
                  <a:srgbClr val="C00000"/>
                </a:solidFill>
                <a:ea typeface="Calibri"/>
              </a:rPr>
              <a:t>, </a:t>
            </a:r>
            <a:r>
              <a:rPr lang="es-ES" sz="2400" b="1" dirty="0" err="1" smtClean="0">
                <a:solidFill>
                  <a:srgbClr val="C00000"/>
                </a:solidFill>
                <a:ea typeface="Calibri"/>
              </a:rPr>
              <a:t>policia</a:t>
            </a:r>
            <a:r>
              <a:rPr lang="es-ES" sz="2400" b="1" dirty="0" smtClean="0">
                <a:solidFill>
                  <a:srgbClr val="C00000"/>
                </a:solidFill>
                <a:ea typeface="Calibri"/>
              </a:rPr>
              <a:t> tutor, etc.</a:t>
            </a:r>
            <a:endParaRPr dirty="0"/>
          </a:p>
        </p:txBody>
      </p:sp>
      <p:sp>
        <p:nvSpPr>
          <p:cNvPr id="144" name="CustomShape 6"/>
          <p:cNvSpPr/>
          <p:nvPr/>
        </p:nvSpPr>
        <p:spPr>
          <a:xfrm flipH="1">
            <a:off x="2844800" y="1828800"/>
            <a:ext cx="1079500" cy="15875"/>
          </a:xfrm>
          <a:prstGeom prst="straightConnector1">
            <a:avLst/>
          </a:prstGeom>
          <a:noFill/>
          <a:ln w="9360">
            <a:solidFill>
              <a:srgbClr val="C00000"/>
            </a:solidFill>
            <a:round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5" name="CustomShape 7"/>
          <p:cNvSpPr/>
          <p:nvPr/>
        </p:nvSpPr>
        <p:spPr>
          <a:xfrm rot="10800000">
            <a:off x="2928938" y="2357438"/>
            <a:ext cx="1079500" cy="415925"/>
          </a:xfrm>
          <a:prstGeom prst="straightConnector1">
            <a:avLst/>
          </a:prstGeom>
          <a:noFill/>
          <a:ln w="9360">
            <a:solidFill>
              <a:srgbClr val="FFFF00"/>
            </a:solidFill>
            <a:round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6" name="CustomShape 8"/>
          <p:cNvSpPr/>
          <p:nvPr/>
        </p:nvSpPr>
        <p:spPr>
          <a:xfrm rot="10800000">
            <a:off x="3429000" y="3429000"/>
            <a:ext cx="1785938" cy="714375"/>
          </a:xfrm>
          <a:prstGeom prst="straightConnector1">
            <a:avLst/>
          </a:prstGeom>
          <a:noFill/>
          <a:ln w="9360">
            <a:solidFill>
              <a:srgbClr val="00B050"/>
            </a:solidFill>
            <a:round/>
            <a:tailEnd type="stealth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46" name="Shape 68"/>
          <p:cNvSpPr txBox="1">
            <a:spLocks noChangeArrowheads="1"/>
          </p:cNvSpPr>
          <p:nvPr/>
        </p:nvSpPr>
        <p:spPr bwMode="auto">
          <a:xfrm>
            <a:off x="323528" y="6151563"/>
            <a:ext cx="826928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/>
          <a:lstStyle/>
          <a:p>
            <a:pPr algn="ctr">
              <a:buClr>
                <a:srgbClr val="004586"/>
              </a:buClr>
              <a:buSzPct val="25000"/>
              <a:buFont typeface="Arial" pitchFamily="34" charset="0"/>
              <a:buNone/>
            </a:pPr>
            <a:r>
              <a:rPr lang="en-US" sz="2000" b="1" dirty="0">
                <a:solidFill>
                  <a:srgbClr val="1F497D"/>
                </a:solidFill>
                <a:latin typeface="Calibri" pitchFamily="34" charset="0"/>
              </a:rPr>
              <a:t>Si </a:t>
            </a:r>
            <a:r>
              <a:rPr lang="en-US" sz="2000" b="1" dirty="0" err="1">
                <a:solidFill>
                  <a:srgbClr val="1F497D"/>
                </a:solidFill>
                <a:latin typeface="Calibri" pitchFamily="34" charset="0"/>
              </a:rPr>
              <a:t>fomentem</a:t>
            </a:r>
            <a:r>
              <a:rPr lang="en-US" sz="2000" b="1" dirty="0">
                <a:solidFill>
                  <a:srgbClr val="1F497D"/>
                </a:solidFill>
                <a:latin typeface="Calibri" pitchFamily="34" charset="0"/>
              </a:rPr>
              <a:t> bones </a:t>
            </a:r>
            <a:r>
              <a:rPr lang="en-US" sz="2000" b="1" dirty="0" err="1">
                <a:solidFill>
                  <a:srgbClr val="1F497D"/>
                </a:solidFill>
                <a:latin typeface="Calibri" pitchFamily="34" charset="0"/>
              </a:rPr>
              <a:t>relacions</a:t>
            </a:r>
            <a:r>
              <a:rPr lang="en-US" sz="2000" b="1" dirty="0">
                <a:solidFill>
                  <a:srgbClr val="1F497D"/>
                </a:solidFill>
                <a:latin typeface="Calibri" pitchFamily="34" charset="0"/>
              </a:rPr>
              <a:t> en el </a:t>
            </a:r>
            <a:r>
              <a:rPr lang="en-US" sz="2000" b="1" dirty="0" err="1">
                <a:solidFill>
                  <a:srgbClr val="1F497D"/>
                </a:solidFill>
                <a:latin typeface="Calibri" pitchFamily="34" charset="0"/>
              </a:rPr>
              <a:t>grup</a:t>
            </a:r>
            <a:r>
              <a:rPr lang="en-US" sz="2000" b="1" dirty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solidFill>
                  <a:srgbClr val="1F497D"/>
                </a:solidFill>
                <a:latin typeface="Calibri" pitchFamily="34" charset="0"/>
              </a:rPr>
              <a:t>i</a:t>
            </a:r>
            <a:r>
              <a:rPr lang="en-US" sz="2000" b="1" dirty="0">
                <a:solidFill>
                  <a:srgbClr val="1F497D"/>
                </a:solidFill>
                <a:latin typeface="Calibri" pitchFamily="34" charset="0"/>
              </a:rPr>
              <a:t> sentiment de </a:t>
            </a:r>
            <a:r>
              <a:rPr lang="en-US" sz="2000" b="1" dirty="0" err="1">
                <a:solidFill>
                  <a:srgbClr val="1F497D"/>
                </a:solidFill>
                <a:latin typeface="Calibri" pitchFamily="34" charset="0"/>
              </a:rPr>
              <a:t>comunitat</a:t>
            </a:r>
            <a:r>
              <a:rPr lang="en-US" sz="2000" b="1" dirty="0">
                <a:solidFill>
                  <a:srgbClr val="1F497D"/>
                </a:solidFill>
                <a:latin typeface="Calibri" pitchFamily="34" charset="0"/>
              </a:rPr>
              <a:t>, </a:t>
            </a:r>
          </a:p>
          <a:p>
            <a:pPr algn="ctr">
              <a:buClr>
                <a:srgbClr val="004586"/>
              </a:buClr>
              <a:buSzPct val="25000"/>
              <a:buFont typeface="Arial" pitchFamily="34" charset="0"/>
              <a:buNone/>
            </a:pPr>
            <a:r>
              <a:rPr lang="en-US" sz="2000" b="1" dirty="0" err="1">
                <a:solidFill>
                  <a:srgbClr val="1F497D"/>
                </a:solidFill>
                <a:latin typeface="Calibri" pitchFamily="34" charset="0"/>
              </a:rPr>
              <a:t>prevenim</a:t>
            </a:r>
            <a:r>
              <a:rPr lang="en-US" sz="2000" b="1" dirty="0">
                <a:solidFill>
                  <a:srgbClr val="1F497D"/>
                </a:solidFill>
                <a:latin typeface="Calibri" pitchFamily="34" charset="0"/>
              </a:rPr>
              <a:t> molts de </a:t>
            </a:r>
            <a:r>
              <a:rPr lang="en-US" sz="2000" b="1" dirty="0" err="1">
                <a:solidFill>
                  <a:srgbClr val="1F497D"/>
                </a:solidFill>
                <a:latin typeface="Calibri" pitchFamily="34" charset="0"/>
              </a:rPr>
              <a:t>conflictes</a:t>
            </a:r>
            <a:r>
              <a:rPr lang="en-US" sz="2000" b="1" dirty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solidFill>
                  <a:srgbClr val="1F497D"/>
                </a:solidFill>
                <a:latin typeface="Calibri" pitchFamily="34" charset="0"/>
              </a:rPr>
              <a:t>i</a:t>
            </a:r>
            <a:r>
              <a:rPr lang="en-US" sz="2000" b="1" dirty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solidFill>
                  <a:srgbClr val="1F497D"/>
                </a:solidFill>
                <a:latin typeface="Calibri" pitchFamily="34" charset="0"/>
              </a:rPr>
              <a:t>malestar</a:t>
            </a:r>
            <a:r>
              <a:rPr lang="en-US" sz="2000" b="1" dirty="0">
                <a:solidFill>
                  <a:srgbClr val="1F497D"/>
                </a:solidFill>
                <a:latin typeface="Calibri" pitchFamily="34" charset="0"/>
              </a:rPr>
              <a:t> en el </a:t>
            </a:r>
            <a:r>
              <a:rPr lang="en-US" sz="2000" b="1" dirty="0" err="1">
                <a:solidFill>
                  <a:srgbClr val="1F497D"/>
                </a:solidFill>
                <a:latin typeface="Calibri" pitchFamily="34" charset="0"/>
              </a:rPr>
              <a:t>grup</a:t>
            </a:r>
            <a:endParaRPr lang="en-US" sz="2000" b="1" dirty="0">
              <a:solidFill>
                <a:srgbClr val="1F497D"/>
              </a:solidFill>
              <a:latin typeface="Calibri" pitchFamily="34" charset="0"/>
            </a:endParaRPr>
          </a:p>
        </p:txBody>
      </p:sp>
      <p:grpSp>
        <p:nvGrpSpPr>
          <p:cNvPr id="2" name="11 Grupo"/>
          <p:cNvGrpSpPr>
            <a:grpSpLocks/>
          </p:cNvGrpSpPr>
          <p:nvPr/>
        </p:nvGrpSpPr>
        <p:grpSpPr bwMode="auto">
          <a:xfrm>
            <a:off x="179512" y="1340768"/>
            <a:ext cx="4643438" cy="4786313"/>
            <a:chOff x="1428728" y="214290"/>
            <a:chExt cx="4929187" cy="4789488"/>
          </a:xfrm>
        </p:grpSpPr>
        <p:sp>
          <p:nvSpPr>
            <p:cNvPr id="13" name="12 Triángulo isósceles"/>
            <p:cNvSpPr/>
            <p:nvPr/>
          </p:nvSpPr>
          <p:spPr bwMode="auto">
            <a:xfrm>
              <a:off x="1428728" y="217467"/>
              <a:ext cx="4929187" cy="4786311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  <p:sp>
          <p:nvSpPr>
            <p:cNvPr id="14" name="13 Triángulo isósceles"/>
            <p:cNvSpPr/>
            <p:nvPr/>
          </p:nvSpPr>
          <p:spPr bwMode="auto">
            <a:xfrm>
              <a:off x="3001013" y="214290"/>
              <a:ext cx="1784618" cy="1717226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  <p:sp>
          <p:nvSpPr>
            <p:cNvPr id="15" name="14 Triángulo isósceles"/>
            <p:cNvSpPr/>
            <p:nvPr/>
          </p:nvSpPr>
          <p:spPr bwMode="auto">
            <a:xfrm>
              <a:off x="3429051" y="214290"/>
              <a:ext cx="928540" cy="932481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</p:grpSp>
      <p:sp>
        <p:nvSpPr>
          <p:cNvPr id="17" name="Títol 1"/>
          <p:cNvSpPr>
            <a:spLocks noGrp="1"/>
          </p:cNvSpPr>
          <p:nvPr>
            <p:ph type="title"/>
          </p:nvPr>
        </p:nvSpPr>
        <p:spPr>
          <a:xfrm>
            <a:off x="395536" y="0"/>
            <a:ext cx="8496944" cy="72008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ca-ES" sz="3600" dirty="0" smtClean="0">
                <a:solidFill>
                  <a:schemeClr val="bg1"/>
                </a:solidFill>
                <a:latin typeface="MV Boli" pitchFamily="2" charset="0"/>
                <a:cs typeface="MV Boli" pitchFamily="2" charset="0"/>
              </a:rPr>
              <a:t> Avaluació de l’ICEE</a:t>
            </a:r>
            <a:endParaRPr lang="es-ES" sz="3600" dirty="0">
              <a:solidFill>
                <a:schemeClr val="bg1"/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-1332656" y="4581128"/>
            <a:ext cx="7632848" cy="1161420"/>
          </a:xfrm>
          <a:prstGeom prst="rect">
            <a:avLst/>
          </a:prstGeom>
        </p:spPr>
        <p:txBody>
          <a:bodyPr wrap="square">
            <a:prstTxWarp prst="textArchDown">
              <a:avLst/>
            </a:prstTxWarp>
            <a:spAutoFit/>
          </a:bodyPr>
          <a:lstStyle/>
          <a:p>
            <a:pPr algn="ctr"/>
            <a:r>
              <a:rPr lang="es-ES" sz="32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Quins</a:t>
            </a:r>
            <a:r>
              <a:rPr lang="es-ES" sz="32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" sz="32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principis</a:t>
            </a:r>
            <a:r>
              <a:rPr lang="es-ES" sz="32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" sz="32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tenim</a:t>
            </a:r>
            <a:r>
              <a:rPr lang="es-ES" sz="32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 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xmlns="" val="12401928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Però a vegades...</a:t>
            </a:r>
            <a:endParaRPr lang="ca-ES" dirty="0"/>
          </a:p>
        </p:txBody>
      </p:sp>
      <p:grpSp>
        <p:nvGrpSpPr>
          <p:cNvPr id="3" name="11 Grupo"/>
          <p:cNvGrpSpPr>
            <a:grpSpLocks noGrp="1"/>
          </p:cNvGrpSpPr>
          <p:nvPr>
            <p:ph idx="1"/>
          </p:nvPr>
        </p:nvGrpSpPr>
        <p:grpSpPr bwMode="auto">
          <a:xfrm rot="10800000">
            <a:off x="1907705" y="1600200"/>
            <a:ext cx="5338936" cy="4536000"/>
            <a:chOff x="1428728" y="214290"/>
            <a:chExt cx="4929187" cy="4789488"/>
          </a:xfrm>
        </p:grpSpPr>
        <p:sp>
          <p:nvSpPr>
            <p:cNvPr id="6" name="5 Triángulo isósceles"/>
            <p:cNvSpPr/>
            <p:nvPr/>
          </p:nvSpPr>
          <p:spPr bwMode="auto">
            <a:xfrm>
              <a:off x="1428728" y="217467"/>
              <a:ext cx="4929187" cy="4786311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  <p:sp>
          <p:nvSpPr>
            <p:cNvPr id="7" name="6 Triángulo isósceles"/>
            <p:cNvSpPr/>
            <p:nvPr/>
          </p:nvSpPr>
          <p:spPr bwMode="auto">
            <a:xfrm>
              <a:off x="1671390" y="214290"/>
              <a:ext cx="4454265" cy="4303097"/>
            </a:xfrm>
            <a:prstGeom prst="triangl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  <p:sp>
          <p:nvSpPr>
            <p:cNvPr id="8" name="7 Triángulo isósceles"/>
            <p:cNvSpPr/>
            <p:nvPr/>
          </p:nvSpPr>
          <p:spPr bwMode="auto">
            <a:xfrm>
              <a:off x="2070278" y="214290"/>
              <a:ext cx="3656487" cy="3542777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a-ES"/>
            </a:p>
          </p:txBody>
        </p:sp>
      </p:grpSp>
      <p:sp>
        <p:nvSpPr>
          <p:cNvPr id="9" name="8 CuadroTexto"/>
          <p:cNvSpPr txBox="1"/>
          <p:nvPr/>
        </p:nvSpPr>
        <p:spPr>
          <a:xfrm>
            <a:off x="2195736" y="1700808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dirty="0" smtClean="0"/>
              <a:t>Tenim poc temps per fer cohesió de grup, prevenir</a:t>
            </a:r>
            <a:endParaRPr lang="ca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195736" y="2267580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000" dirty="0" err="1" smtClean="0"/>
              <a:t>Deixam</a:t>
            </a:r>
            <a:r>
              <a:rPr lang="ca-ES" sz="2000" dirty="0" smtClean="0"/>
              <a:t> passar els problemes petits</a:t>
            </a:r>
            <a:endParaRPr lang="ca-ES" sz="2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347864" y="3068960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sz="2400" dirty="0" smtClean="0"/>
              <a:t>La convivència es centra en afrontar els conflictes greus</a:t>
            </a:r>
            <a:endParaRPr lang="ca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/>
            <a:r>
              <a:rPr lang="ca-ES" dirty="0" smtClean="0">
                <a:solidFill>
                  <a:schemeClr val="bg1"/>
                </a:solidFill>
                <a:latin typeface="MV Boli" pitchFamily="2" charset="0"/>
                <a:cs typeface="MV Boli" pitchFamily="2" charset="0"/>
              </a:rPr>
              <a:t>Demandes a ICEE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6 Gráfico"/>
          <p:cNvGraphicFramePr/>
          <p:nvPr/>
        </p:nvGraphicFramePr>
        <p:xfrm>
          <a:off x="971600" y="1844824"/>
          <a:ext cx="7200801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i="1" dirty="0" err="1" smtClean="0"/>
              <a:t>Qui</a:t>
            </a:r>
            <a:r>
              <a:rPr lang="es-ES" i="1" dirty="0" smtClean="0"/>
              <a:t> fa la demanda </a:t>
            </a:r>
            <a:r>
              <a:rPr lang="es-ES" i="1" dirty="0" err="1" smtClean="0"/>
              <a:t>curs</a:t>
            </a:r>
            <a:r>
              <a:rPr lang="es-ES" i="1" dirty="0" smtClean="0"/>
              <a:t> 16/17</a:t>
            </a:r>
            <a:r>
              <a:rPr lang="es-ES" sz="4000" i="1" dirty="0" smtClean="0"/>
              <a:t/>
            </a:r>
            <a:br>
              <a:rPr lang="es-ES" sz="4000" i="1" dirty="0" smtClean="0"/>
            </a:br>
            <a:endParaRPr lang="es-ES" sz="4000" i="1" dirty="0"/>
          </a:p>
        </p:txBody>
      </p:sp>
      <p:graphicFrame>
        <p:nvGraphicFramePr>
          <p:cNvPr id="5" name="4 Gráfico"/>
          <p:cNvGraphicFramePr/>
          <p:nvPr/>
        </p:nvGraphicFramePr>
        <p:xfrm>
          <a:off x="1475656" y="1268760"/>
          <a:ext cx="631388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i="1" dirty="0" err="1" smtClean="0"/>
              <a:t>Nivell</a:t>
            </a:r>
            <a:r>
              <a:rPr lang="es-ES" i="1" dirty="0" smtClean="0"/>
              <a:t> </a:t>
            </a:r>
            <a:r>
              <a:rPr lang="es-ES" i="1" dirty="0" err="1" smtClean="0"/>
              <a:t>educatiu</a:t>
            </a:r>
            <a:r>
              <a:rPr lang="es-ES" i="1" dirty="0" smtClean="0"/>
              <a:t> de la demanda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i="1" dirty="0" smtClean="0"/>
              <a:t> 16/17</a:t>
            </a:r>
            <a:endParaRPr lang="es-ES" dirty="0"/>
          </a:p>
        </p:txBody>
      </p:sp>
      <p:graphicFrame>
        <p:nvGraphicFramePr>
          <p:cNvPr id="5" name="Objeto 28"/>
          <p:cNvGraphicFramePr/>
          <p:nvPr/>
        </p:nvGraphicFramePr>
        <p:xfrm>
          <a:off x="1763688" y="2060848"/>
          <a:ext cx="6552728" cy="4133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23728" y="191683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4" name="3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5" name="4 Conector"/>
          <p:cNvSpPr/>
          <p:nvPr/>
        </p:nvSpPr>
        <p:spPr>
          <a:xfrm>
            <a:off x="1403648" y="548680"/>
            <a:ext cx="5593824" cy="5328592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4000" dirty="0" smtClean="0">
              <a:solidFill>
                <a:schemeClr val="tx1"/>
              </a:solidFill>
            </a:endParaRP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Cercle de presentació: </a:t>
            </a:r>
          </a:p>
          <a:p>
            <a:pPr algn="ctr"/>
            <a:endParaRPr lang="ca-ES" sz="4000" dirty="0" smtClean="0">
              <a:solidFill>
                <a:schemeClr val="tx1"/>
              </a:solidFill>
            </a:endParaRP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1. Nom, càrrec, centre docent</a:t>
            </a: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2. Vares venir l’any passat?</a:t>
            </a:r>
          </a:p>
          <a:p>
            <a:pPr algn="ctr"/>
            <a:endParaRPr lang="ca-ES" sz="4000" dirty="0" smtClean="0">
              <a:solidFill>
                <a:schemeClr val="tx1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10 min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000" i="1" dirty="0" err="1" smtClean="0"/>
              <a:t>Motiu</a:t>
            </a:r>
            <a:r>
              <a:rPr lang="es-ES" sz="4000" i="1" dirty="0" smtClean="0"/>
              <a:t> de la demanda</a:t>
            </a:r>
            <a:br>
              <a:rPr lang="es-ES" sz="4000" i="1" dirty="0" smtClean="0"/>
            </a:br>
            <a:r>
              <a:rPr lang="es-ES" sz="4000" i="1" dirty="0" smtClean="0"/>
              <a:t>16/17</a:t>
            </a:r>
            <a:endParaRPr lang="es-ES" sz="4000" i="1" dirty="0"/>
          </a:p>
        </p:txBody>
      </p:sp>
      <p:graphicFrame>
        <p:nvGraphicFramePr>
          <p:cNvPr id="5" name="Objeto 6"/>
          <p:cNvGraphicFramePr/>
          <p:nvPr/>
        </p:nvGraphicFramePr>
        <p:xfrm>
          <a:off x="899592" y="2064543"/>
          <a:ext cx="7488831" cy="4388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50082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i="1" dirty="0" smtClean="0"/>
              <a:t>Accions formatives fetes per illes</a:t>
            </a:r>
            <a:br>
              <a:rPr lang="ca-ES" i="1" dirty="0" smtClean="0"/>
            </a:br>
            <a:r>
              <a:rPr lang="ca-ES" i="1" dirty="0" smtClean="0"/>
              <a:t>Curs 16/17</a:t>
            </a:r>
            <a:endParaRPr lang="es-ES" dirty="0"/>
          </a:p>
        </p:txBody>
      </p:sp>
      <p:graphicFrame>
        <p:nvGraphicFramePr>
          <p:cNvPr id="5" name="4 Gráfico"/>
          <p:cNvGraphicFramePr/>
          <p:nvPr/>
        </p:nvGraphicFramePr>
        <p:xfrm>
          <a:off x="395535" y="1579825"/>
          <a:ext cx="8352930" cy="4873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i="1" dirty="0" smtClean="0"/>
              <a:t>Accions formatives fetes per </a:t>
            </a:r>
            <a:r>
              <a:rPr lang="ca-ES" i="1" dirty="0" err="1" smtClean="0"/>
              <a:t>l’ICEE</a:t>
            </a:r>
            <a:r>
              <a:rPr lang="ca-ES" dirty="0" smtClean="0"/>
              <a:t>.</a:t>
            </a:r>
            <a:br>
              <a:rPr lang="ca-ES" dirty="0" smtClean="0"/>
            </a:br>
            <a:r>
              <a:rPr lang="ca-ES" dirty="0" smtClean="0"/>
              <a:t>Curs 16/17</a:t>
            </a:r>
            <a:endParaRPr lang="es-ES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395536" y="2204864"/>
          <a:ext cx="8285492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a-ES" i="1" dirty="0" smtClean="0"/>
              <a:t>Evolució accions formatives de </a:t>
            </a:r>
            <a:r>
              <a:rPr lang="ca-ES" i="1" dirty="0" err="1" smtClean="0"/>
              <a:t>l’ICEE</a:t>
            </a:r>
            <a:r>
              <a:rPr lang="ca-ES" i="1" dirty="0" smtClean="0"/>
              <a:t/>
            </a:r>
            <a:br>
              <a:rPr lang="ca-ES" i="1" dirty="0" smtClean="0"/>
            </a:br>
            <a:r>
              <a:rPr lang="ca-ES" i="1" dirty="0" smtClean="0"/>
              <a:t>des de  2013 fins el Curs 16/17</a:t>
            </a:r>
            <a:endParaRPr lang="es-ES" dirty="0"/>
          </a:p>
        </p:txBody>
      </p:sp>
      <p:graphicFrame>
        <p:nvGraphicFramePr>
          <p:cNvPr id="5" name="4 Gráfico"/>
          <p:cNvGraphicFramePr/>
          <p:nvPr/>
        </p:nvGraphicFramePr>
        <p:xfrm>
          <a:off x="179512" y="2204864"/>
          <a:ext cx="8748465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a-ES" sz="4000" dirty="0" smtClean="0">
                <a:solidFill>
                  <a:schemeClr val="bg1"/>
                </a:solidFill>
                <a:latin typeface="MV Boli" pitchFamily="2" charset="0"/>
                <a:cs typeface="MV Boli" pitchFamily="2" charset="0"/>
              </a:rPr>
              <a:t> PLA DE CONVIVÈNCIA</a:t>
            </a:r>
            <a:endParaRPr lang="es-ES" sz="4000" dirty="0">
              <a:solidFill>
                <a:schemeClr val="bg1"/>
              </a:solidFill>
              <a:latin typeface="MV Boli" pitchFamily="2" charset="0"/>
              <a:cs typeface="MV Boli" pitchFamily="2" charset="0"/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 flipH="1">
            <a:off x="2555776" y="2348880"/>
            <a:ext cx="108012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3707904" y="2348880"/>
            <a:ext cx="13681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3203848" y="1772816"/>
            <a:ext cx="11095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 smtClean="0"/>
              <a:t>ÚTIL</a:t>
            </a:r>
            <a:endParaRPr lang="es-ES" sz="4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1547664" y="3140968"/>
            <a:ext cx="1752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DIAGNÒSTIC</a:t>
            </a:r>
            <a:endParaRPr lang="es-ES" sz="24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427984" y="3212976"/>
            <a:ext cx="1651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PROPOSTES</a:t>
            </a:r>
            <a:endParaRPr lang="es-ES" sz="24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907704" y="4365104"/>
            <a:ext cx="889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DAFO</a:t>
            </a:r>
            <a:endParaRPr lang="es-ES" sz="2400" dirty="0"/>
          </a:p>
        </p:txBody>
      </p:sp>
      <p:cxnSp>
        <p:nvCxnSpPr>
          <p:cNvPr id="20" name="19 Conector recto de flecha"/>
          <p:cNvCxnSpPr>
            <a:stCxn id="16" idx="2"/>
            <a:endCxn id="18" idx="0"/>
          </p:cNvCxnSpPr>
          <p:nvPr/>
        </p:nvCxnSpPr>
        <p:spPr>
          <a:xfrm flipH="1">
            <a:off x="2352313" y="3602633"/>
            <a:ext cx="71777" cy="762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3707904" y="4365104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QUÈ FEIM</a:t>
            </a:r>
            <a:endParaRPr lang="es-ES" sz="24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5724128" y="4365104"/>
            <a:ext cx="2253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QUÈ VOLEM FER</a:t>
            </a:r>
            <a:endParaRPr lang="es-ES" sz="2400" dirty="0"/>
          </a:p>
        </p:txBody>
      </p:sp>
      <p:cxnSp>
        <p:nvCxnSpPr>
          <p:cNvPr id="29" name="28 Conector recto de flecha"/>
          <p:cNvCxnSpPr>
            <a:stCxn id="17" idx="2"/>
          </p:cNvCxnSpPr>
          <p:nvPr/>
        </p:nvCxnSpPr>
        <p:spPr>
          <a:xfrm flipH="1">
            <a:off x="4283969" y="3674641"/>
            <a:ext cx="969658" cy="6184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>
            <a:stCxn id="17" idx="2"/>
            <a:endCxn id="27" idx="0"/>
          </p:cNvCxnSpPr>
          <p:nvPr/>
        </p:nvCxnSpPr>
        <p:spPr>
          <a:xfrm>
            <a:off x="5253627" y="3674641"/>
            <a:ext cx="1597156" cy="690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CuadroTexto"/>
          <p:cNvSpPr txBox="1"/>
          <p:nvPr/>
        </p:nvSpPr>
        <p:spPr>
          <a:xfrm>
            <a:off x="6012160" y="4941168"/>
            <a:ext cx="17509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CONCRECIÓ:</a:t>
            </a:r>
          </a:p>
          <a:p>
            <a:r>
              <a:rPr lang="es-ES" sz="2400" dirty="0" err="1" smtClean="0"/>
              <a:t>Com</a:t>
            </a:r>
            <a:endParaRPr lang="es-ES" sz="2400" dirty="0" smtClean="0"/>
          </a:p>
          <a:p>
            <a:r>
              <a:rPr lang="es-ES" sz="2400" dirty="0" err="1" smtClean="0"/>
              <a:t>Qui</a:t>
            </a:r>
            <a:endParaRPr lang="es-ES" sz="2400" dirty="0" smtClean="0"/>
          </a:p>
          <a:p>
            <a:r>
              <a:rPr lang="es-ES" sz="2400" dirty="0" err="1" smtClean="0"/>
              <a:t>Quan</a:t>
            </a:r>
            <a:endParaRPr lang="es-ES" sz="2400" dirty="0" smtClean="0"/>
          </a:p>
          <a:p>
            <a:r>
              <a:rPr lang="es-ES" sz="2400" dirty="0" smtClean="0"/>
              <a:t>…</a:t>
            </a:r>
            <a:endParaRPr lang="es-ES" sz="2400" dirty="0"/>
          </a:p>
        </p:txBody>
      </p:sp>
      <p:cxnSp>
        <p:nvCxnSpPr>
          <p:cNvPr id="38" name="37 Conector recto de flecha"/>
          <p:cNvCxnSpPr>
            <a:stCxn id="27" idx="2"/>
          </p:cNvCxnSpPr>
          <p:nvPr/>
        </p:nvCxnSpPr>
        <p:spPr>
          <a:xfrm flipH="1">
            <a:off x="6588225" y="4826769"/>
            <a:ext cx="262558" cy="1864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23728" y="191683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4" name="3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5" name="4 Conector"/>
          <p:cNvSpPr/>
          <p:nvPr/>
        </p:nvSpPr>
        <p:spPr>
          <a:xfrm>
            <a:off x="1259632" y="432048"/>
            <a:ext cx="6120680" cy="5661248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Grups de 4</a:t>
            </a:r>
          </a:p>
          <a:p>
            <a:pPr algn="ctr"/>
            <a:endParaRPr lang="ca-ES" sz="4000" dirty="0" smtClean="0">
              <a:solidFill>
                <a:schemeClr val="tx1"/>
              </a:solidFill>
            </a:endParaRP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.Emplenar el DAFO cooperativament</a:t>
            </a: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(</a:t>
            </a:r>
            <a:r>
              <a:rPr lang="ca-ES" sz="4000" dirty="0" err="1" smtClean="0">
                <a:solidFill>
                  <a:schemeClr val="tx1"/>
                </a:solidFill>
              </a:rPr>
              <a:t>máx</a:t>
            </a:r>
            <a:r>
              <a:rPr lang="ca-ES" sz="4000" dirty="0" smtClean="0">
                <a:solidFill>
                  <a:schemeClr val="tx1"/>
                </a:solidFill>
              </a:rPr>
              <a:t> 10 min)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DAFO</a:t>
            </a:r>
            <a:endParaRPr lang="es-ES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827582" y="1340768"/>
          <a:ext cx="7776864" cy="4691373"/>
        </p:xfrm>
        <a:graphic>
          <a:graphicData uri="http://schemas.openxmlformats.org/drawingml/2006/table">
            <a:tbl>
              <a:tblPr/>
              <a:tblGrid>
                <a:gridCol w="1411002"/>
                <a:gridCol w="3043746"/>
                <a:gridCol w="3322116"/>
              </a:tblGrid>
              <a:tr h="3396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20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35430" marR="35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latin typeface="Noto Sans"/>
                          <a:ea typeface="Calibri"/>
                          <a:cs typeface="Times New Roman"/>
                        </a:rPr>
                        <a:t>FACTORS INTERNS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30" marR="35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latin typeface="Noto Sans"/>
                          <a:ea typeface="Calibri"/>
                          <a:cs typeface="Times New Roman"/>
                        </a:rPr>
                        <a:t>FACTORS EXTERNS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30" marR="35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4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latin typeface="Noto Sans"/>
                          <a:ea typeface="Calibri"/>
                          <a:cs typeface="Times New Roman"/>
                        </a:rPr>
                        <a:t>POSITIU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30" marR="35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Noto Sans"/>
                          <a:ea typeface="Calibri"/>
                          <a:cs typeface="Times New Roman"/>
                        </a:rPr>
                        <a:t>FORTALESES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30" marR="35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Noto Sans"/>
                          <a:ea typeface="Calibri"/>
                          <a:cs typeface="Times New Roman"/>
                        </a:rPr>
                        <a:t>OPORTUNITATS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30" marR="35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4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latin typeface="Noto Sans"/>
                          <a:ea typeface="Calibri"/>
                          <a:cs typeface="Times New Roman"/>
                        </a:rPr>
                        <a:t>NEGATIU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30" marR="35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>
                          <a:latin typeface="Noto Sans"/>
                          <a:ea typeface="Calibri"/>
                          <a:cs typeface="Times New Roman"/>
                        </a:rPr>
                        <a:t>DEBILITATS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30" marR="35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>
                          <a:latin typeface="Noto Sans"/>
                          <a:ea typeface="Calibri"/>
                          <a:cs typeface="Times New Roman"/>
                        </a:rPr>
                        <a:t>AMENACES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30" marR="354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23728" y="191683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4" name="3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5" name="4 Conector"/>
          <p:cNvSpPr/>
          <p:nvPr/>
        </p:nvSpPr>
        <p:spPr>
          <a:xfrm>
            <a:off x="1259632" y="432048"/>
            <a:ext cx="6120680" cy="5661248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Posada en comú</a:t>
            </a:r>
          </a:p>
          <a:p>
            <a:pPr algn="ctr"/>
            <a:endParaRPr lang="ca-ES" sz="4000" dirty="0" smtClean="0">
              <a:solidFill>
                <a:schemeClr val="tx1"/>
              </a:solidFill>
            </a:endParaRP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.Portaveu: què ha estat el més fàcil/difícil?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a-ES" sz="4000" dirty="0" smtClean="0">
                <a:solidFill>
                  <a:schemeClr val="bg1"/>
                </a:solidFill>
                <a:latin typeface="MV Boli" pitchFamily="2" charset="0"/>
                <a:cs typeface="MV Boli" pitchFamily="2" charset="0"/>
              </a:rPr>
              <a:t> PLA DE CONVIVÈNCIA</a:t>
            </a:r>
            <a:endParaRPr lang="es-ES" sz="4000" dirty="0">
              <a:solidFill>
                <a:schemeClr val="bg1"/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851920" y="1988840"/>
            <a:ext cx="13771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dirty="0" smtClean="0"/>
              <a:t>EINES</a:t>
            </a:r>
            <a:endParaRPr lang="es-ES" sz="40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611560" y="2996952"/>
            <a:ext cx="1152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hlinkClick r:id="rId2"/>
              </a:rPr>
              <a:t>DECRET</a:t>
            </a:r>
            <a:endParaRPr lang="es-ES" sz="24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4427984" y="3501008"/>
            <a:ext cx="1545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hlinkClick r:id="rId3" action="ppaction://hlinksldjump"/>
              </a:rPr>
              <a:t>PLANTILLA</a:t>
            </a:r>
            <a:endParaRPr lang="es-ES" sz="2400" b="1" dirty="0"/>
          </a:p>
        </p:txBody>
      </p:sp>
      <p:sp>
        <p:nvSpPr>
          <p:cNvPr id="23" name="22 CuadroTexto"/>
          <p:cNvSpPr txBox="1"/>
          <p:nvPr/>
        </p:nvSpPr>
        <p:spPr>
          <a:xfrm>
            <a:off x="6444208" y="4293096"/>
            <a:ext cx="2430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hlinkClick r:id="rId4"/>
              </a:rPr>
              <a:t>MEMÒRIA GESTIB</a:t>
            </a:r>
            <a:endParaRPr lang="es-ES" sz="2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323528" y="3789040"/>
            <a:ext cx="372371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s-ES" sz="2000" b="1" dirty="0" err="1" smtClean="0"/>
              <a:t>Característiques</a:t>
            </a:r>
            <a:r>
              <a:rPr lang="es-ES" sz="2000" b="1" dirty="0" smtClean="0"/>
              <a:t> i </a:t>
            </a:r>
            <a:r>
              <a:rPr lang="es-ES" sz="2000" b="1" dirty="0" err="1" smtClean="0"/>
              <a:t>entorn</a:t>
            </a:r>
            <a:endParaRPr lang="es-ES" sz="2000" b="1" dirty="0" smtClean="0"/>
          </a:p>
          <a:p>
            <a:pPr marL="342900" indent="-342900">
              <a:buAutoNum type="arabicPeriod"/>
            </a:pPr>
            <a:r>
              <a:rPr lang="es-ES" sz="2000" b="1" dirty="0" err="1" smtClean="0"/>
              <a:t>Objectius</a:t>
            </a:r>
            <a:endParaRPr lang="es-ES" sz="2000" b="1" dirty="0" smtClean="0"/>
          </a:p>
          <a:p>
            <a:pPr marL="342900" indent="-342900">
              <a:buAutoNum type="arabicPeriod"/>
            </a:pPr>
            <a:r>
              <a:rPr lang="es-ES" dirty="0" err="1" smtClean="0"/>
              <a:t>Formació</a:t>
            </a:r>
            <a:endParaRPr lang="es-ES" dirty="0" smtClean="0"/>
          </a:p>
          <a:p>
            <a:pPr marL="342900" indent="-342900">
              <a:buAutoNum type="arabicPeriod"/>
            </a:pPr>
            <a:r>
              <a:rPr lang="es-ES" sz="2000" b="1" dirty="0" err="1" smtClean="0"/>
              <a:t>Accions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previstes</a:t>
            </a:r>
            <a:endParaRPr lang="es-ES" sz="2000" b="1" dirty="0" smtClean="0"/>
          </a:p>
          <a:p>
            <a:pPr marL="342900" indent="-342900">
              <a:buAutoNum type="arabicPeriod"/>
            </a:pPr>
            <a:r>
              <a:rPr lang="es-ES" dirty="0" err="1" smtClean="0"/>
              <a:t>Procediments</a:t>
            </a:r>
            <a:r>
              <a:rPr lang="es-ES" dirty="0" smtClean="0"/>
              <a:t> </a:t>
            </a:r>
            <a:r>
              <a:rPr lang="es-ES" dirty="0" err="1" smtClean="0"/>
              <a:t>específics</a:t>
            </a:r>
            <a:r>
              <a:rPr lang="es-ES" dirty="0" smtClean="0"/>
              <a:t> </a:t>
            </a:r>
            <a:r>
              <a:rPr lang="es-ES" dirty="0" err="1" smtClean="0"/>
              <a:t>conflictes</a:t>
            </a:r>
            <a:endParaRPr lang="es-ES" dirty="0"/>
          </a:p>
        </p:txBody>
      </p:sp>
      <p:cxnSp>
        <p:nvCxnSpPr>
          <p:cNvPr id="28" name="27 Conector recto de flecha"/>
          <p:cNvCxnSpPr>
            <a:stCxn id="19" idx="2"/>
            <a:endCxn id="21" idx="0"/>
          </p:cNvCxnSpPr>
          <p:nvPr/>
        </p:nvCxnSpPr>
        <p:spPr>
          <a:xfrm flipH="1">
            <a:off x="1187808" y="2696726"/>
            <a:ext cx="3352666" cy="3002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>
            <a:stCxn id="19" idx="2"/>
            <a:endCxn id="22" idx="0"/>
          </p:cNvCxnSpPr>
          <p:nvPr/>
        </p:nvCxnSpPr>
        <p:spPr>
          <a:xfrm>
            <a:off x="4540474" y="2696726"/>
            <a:ext cx="660318" cy="8042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>
            <a:stCxn id="19" idx="2"/>
            <a:endCxn id="23" idx="0"/>
          </p:cNvCxnSpPr>
          <p:nvPr/>
        </p:nvCxnSpPr>
        <p:spPr>
          <a:xfrm>
            <a:off x="4540474" y="2696726"/>
            <a:ext cx="3118810" cy="1596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a-ES" sz="4000" dirty="0" smtClean="0">
                <a:solidFill>
                  <a:schemeClr val="bg1"/>
                </a:solidFill>
                <a:latin typeface="MV Boli" pitchFamily="2" charset="0"/>
                <a:cs typeface="MV Boli" pitchFamily="2" charset="0"/>
              </a:rPr>
              <a:t> PLA DE CONVIVÈNCIA</a:t>
            </a:r>
            <a:endParaRPr lang="es-ES" sz="4000" dirty="0">
              <a:solidFill>
                <a:schemeClr val="bg1"/>
              </a:solidFill>
              <a:latin typeface="MV Boli" pitchFamily="2" charset="0"/>
              <a:cs typeface="MV Boli" pitchFamily="2" charset="0"/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467541" y="1844824"/>
          <a:ext cx="8424938" cy="4542929"/>
        </p:xfrm>
        <a:graphic>
          <a:graphicData uri="http://schemas.openxmlformats.org/drawingml/2006/table">
            <a:tbl>
              <a:tblPr/>
              <a:tblGrid>
                <a:gridCol w="1069966"/>
                <a:gridCol w="930114"/>
                <a:gridCol w="909895"/>
                <a:gridCol w="867768"/>
                <a:gridCol w="972238"/>
                <a:gridCol w="884619"/>
                <a:gridCol w="955387"/>
                <a:gridCol w="903153"/>
                <a:gridCol w="931798"/>
              </a:tblGrid>
              <a:tr h="63348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a-ES" sz="1100" dirty="0">
                          <a:latin typeface="Noto Sans"/>
                          <a:ea typeface="Calibri"/>
                          <a:cs typeface="Times New Roman"/>
                        </a:rPr>
                        <a:t>(Piràmide)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a-ES" sz="1200" b="1" dirty="0">
                          <a:latin typeface="Noto Sans"/>
                          <a:ea typeface="Calibri"/>
                          <a:cs typeface="Times New Roman"/>
                        </a:rPr>
                        <a:t>QUÈ FEIM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a-ES" sz="1200" b="1" dirty="0">
                          <a:latin typeface="Noto Sans"/>
                          <a:ea typeface="Calibri"/>
                          <a:cs typeface="Times New Roman"/>
                        </a:rPr>
                        <a:t>QUÈ VOLEM FER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a-ES" sz="1200" b="1" dirty="0">
                          <a:latin typeface="Noto Sans"/>
                          <a:ea typeface="Calibri"/>
                          <a:cs typeface="Times New Roman"/>
                        </a:rPr>
                        <a:t>QUÈ FEIM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a-ES" sz="1200" b="1" dirty="0">
                          <a:latin typeface="Noto Sans"/>
                          <a:ea typeface="Calibri"/>
                          <a:cs typeface="Times New Roman"/>
                        </a:rPr>
                        <a:t>QUÈ VOLEM FER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a-ES" sz="1200" b="1" dirty="0">
                          <a:latin typeface="Noto Sans"/>
                          <a:ea typeface="Calibri"/>
                          <a:cs typeface="Times New Roman"/>
                        </a:rPr>
                        <a:t>QUÈ FEIM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a-ES" sz="1200" b="1" dirty="0">
                          <a:latin typeface="Noto Sans"/>
                          <a:ea typeface="Calibri"/>
                          <a:cs typeface="Times New Roman"/>
                        </a:rPr>
                        <a:t>QUÈ VOLEM FER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a-ES" sz="1200" b="1" dirty="0">
                          <a:latin typeface="Noto Sans"/>
                          <a:ea typeface="Calibri"/>
                          <a:cs typeface="Times New Roman"/>
                        </a:rPr>
                        <a:t>QUÈ FEIM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a-ES" sz="1200" b="1" dirty="0">
                          <a:latin typeface="Noto Sans"/>
                          <a:ea typeface="Calibri"/>
                          <a:cs typeface="Times New Roman"/>
                        </a:rPr>
                        <a:t>QUÈ VOLEM FER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66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a-ES" sz="1100">
                          <a:latin typeface="Noto Sans"/>
                          <a:ea typeface="Calibri"/>
                          <a:cs typeface="Times New Roman"/>
                        </a:rPr>
                        <a:t>INTERVENCIÓ 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 dirty="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a-ES" sz="1100" dirty="0">
                          <a:latin typeface="Noto Sans"/>
                          <a:ea typeface="Calibri"/>
                          <a:cs typeface="Times New Roman"/>
                        </a:rPr>
                        <a:t>INTERVENCIÓ 1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0020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ca-ES" sz="1100" dirty="0">
                          <a:highlight>
                            <a:srgbClr val="00FF00"/>
                          </a:highlight>
                          <a:latin typeface="Noto Sans"/>
                          <a:ea typeface="Calibri"/>
                          <a:cs typeface="Times New Roman"/>
                        </a:rPr>
                        <a:t>PREVENCIÓ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ca-ES" sz="800">
                        <a:latin typeface="Noto Sans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3847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a-ES" sz="1400" dirty="0">
                          <a:latin typeface="Noto Sans"/>
                          <a:ea typeface="Calibri"/>
                          <a:cs typeface="Times New Roman"/>
                        </a:rPr>
                        <a:t>Àmbit &gt;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a-ES" sz="1400" b="1" dirty="0">
                          <a:latin typeface="Noto Sans"/>
                          <a:ea typeface="Calibri"/>
                          <a:cs typeface="Times New Roman"/>
                        </a:rPr>
                        <a:t>ALUMNAT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a-ES" sz="1400" b="1" dirty="0">
                          <a:latin typeface="Noto Sans"/>
                          <a:ea typeface="Calibri"/>
                          <a:cs typeface="Times New Roman"/>
                        </a:rPr>
                        <a:t>PROFESSORAT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a-ES" sz="1400" b="1" dirty="0">
                          <a:latin typeface="Noto Sans"/>
                          <a:ea typeface="Calibri"/>
                          <a:cs typeface="Times New Roman"/>
                        </a:rPr>
                        <a:t>FAMÍLIES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ca-ES" sz="1400" b="1" dirty="0">
                          <a:latin typeface="Noto Sans"/>
                          <a:ea typeface="Calibri"/>
                          <a:cs typeface="Times New Roman"/>
                        </a:rPr>
                        <a:t>CENTRE I ENTORN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15212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ca-ES" sz="3600" dirty="0" smtClean="0">
                <a:solidFill>
                  <a:schemeClr val="bg1"/>
                </a:solidFill>
                <a:latin typeface="MV Boli" pitchFamily="2" charset="0"/>
                <a:cs typeface="MV Boli" pitchFamily="2" charset="0"/>
              </a:rPr>
              <a:t> Memòria de convivència centres 16/17</a:t>
            </a:r>
            <a:endParaRPr lang="es-ES" sz="3600" dirty="0">
              <a:solidFill>
                <a:schemeClr val="bg1"/>
              </a:solidFill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95536" y="1268760"/>
            <a:ext cx="8496944" cy="489654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ca-ES" dirty="0" smtClean="0"/>
          </a:p>
          <a:p>
            <a:pPr marL="514350" indent="-514350" algn="ctr">
              <a:buNone/>
            </a:pPr>
            <a:r>
              <a:rPr lang="ca-ES" dirty="0" smtClean="0"/>
              <a:t>369 Memòries de convivència dels centres docents</a:t>
            </a:r>
          </a:p>
          <a:p>
            <a:pPr marL="514350" indent="-514350" algn="ctr">
              <a:buNone/>
            </a:pPr>
            <a:endParaRPr lang="ca-ES" sz="2800" dirty="0" smtClean="0"/>
          </a:p>
          <a:p>
            <a:pPr marL="514350" indent="-514350" algn="ctr">
              <a:buNone/>
            </a:pPr>
            <a:endParaRPr lang="ca-ES" sz="2800" dirty="0" smtClean="0"/>
          </a:p>
          <a:p>
            <a:pPr marL="514350" indent="-514350" algn="ctr">
              <a:buNone/>
            </a:pPr>
            <a:endParaRPr lang="ca-ES" sz="2800" dirty="0" smtClean="0"/>
          </a:p>
          <a:p>
            <a:pPr marL="514350" indent="-514350" algn="ctr">
              <a:buNone/>
            </a:pPr>
            <a:endParaRPr lang="ca-ES" sz="2800" dirty="0" smtClean="0"/>
          </a:p>
          <a:p>
            <a:pPr marL="514350" indent="-514350" algn="ctr">
              <a:buNone/>
            </a:pPr>
            <a:endParaRPr lang="ca-ES" sz="2800" dirty="0" smtClean="0"/>
          </a:p>
          <a:p>
            <a:pPr marL="514350" indent="-514350" algn="ctr">
              <a:buNone/>
            </a:pPr>
            <a:endParaRPr lang="ca-ES" dirty="0" smtClean="0"/>
          </a:p>
          <a:p>
            <a:pPr marL="514350" indent="-514350" algn="ctr">
              <a:buNone/>
            </a:pPr>
            <a:endParaRPr lang="ca-E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ca-ES" dirty="0" smtClean="0"/>
          </a:p>
          <a:p>
            <a:pPr marL="514350" indent="-514350" algn="ctr">
              <a:buFont typeface="+mj-lt"/>
              <a:buAutoNum type="arabicPeriod"/>
            </a:pPr>
            <a:endParaRPr lang="ca-ES" dirty="0" smtClean="0"/>
          </a:p>
          <a:p>
            <a:pPr algn="ctr">
              <a:buNone/>
            </a:pPr>
            <a:endParaRPr lang="ca-ES" dirty="0" smtClean="0"/>
          </a:p>
        </p:txBody>
      </p:sp>
      <p:graphicFrame>
        <p:nvGraphicFramePr>
          <p:cNvPr id="11" name="10 Gráfico"/>
          <p:cNvGraphicFramePr/>
          <p:nvPr/>
        </p:nvGraphicFramePr>
        <p:xfrm>
          <a:off x="827584" y="3284984"/>
          <a:ext cx="763284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23728" y="191683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4" name="3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5" name="4 Conector"/>
          <p:cNvSpPr/>
          <p:nvPr/>
        </p:nvSpPr>
        <p:spPr>
          <a:xfrm>
            <a:off x="1259632" y="432048"/>
            <a:ext cx="6120680" cy="5661248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Grups de 4</a:t>
            </a:r>
          </a:p>
          <a:p>
            <a:pPr algn="ctr"/>
            <a:endParaRPr lang="ca-ES" sz="4000" dirty="0" smtClean="0">
              <a:solidFill>
                <a:schemeClr val="tx1"/>
              </a:solidFill>
            </a:endParaRP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.Emplenar graella</a:t>
            </a: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(</a:t>
            </a:r>
            <a:r>
              <a:rPr lang="ca-ES" sz="4000" dirty="0" err="1" smtClean="0">
                <a:solidFill>
                  <a:schemeClr val="tx1"/>
                </a:solidFill>
              </a:rPr>
              <a:t>màx</a:t>
            </a:r>
            <a:r>
              <a:rPr lang="ca-ES" sz="4000" dirty="0" smtClean="0">
                <a:solidFill>
                  <a:schemeClr val="tx1"/>
                </a:solidFill>
              </a:rPr>
              <a:t> 10 min)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23728" y="191683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4" name="3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5" name="4 Conector"/>
          <p:cNvSpPr/>
          <p:nvPr/>
        </p:nvSpPr>
        <p:spPr>
          <a:xfrm>
            <a:off x="1259632" y="432048"/>
            <a:ext cx="6120680" cy="5661248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Posada en comú</a:t>
            </a:r>
          </a:p>
          <a:p>
            <a:pPr algn="ctr"/>
            <a:endParaRPr lang="ca-ES" sz="4000" dirty="0" smtClean="0">
              <a:solidFill>
                <a:schemeClr val="tx1"/>
              </a:solidFill>
            </a:endParaRP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.Portaveu: quin </a:t>
            </a:r>
            <a:r>
              <a:rPr lang="ca-ES" sz="4000" b="1" dirty="0" smtClean="0">
                <a:solidFill>
                  <a:schemeClr val="tx1"/>
                </a:solidFill>
              </a:rPr>
              <a:t>color</a:t>
            </a:r>
            <a:r>
              <a:rPr lang="ca-ES" sz="4000" dirty="0" smtClean="0">
                <a:solidFill>
                  <a:schemeClr val="tx1"/>
                </a:solidFill>
              </a:rPr>
              <a:t> i </a:t>
            </a:r>
            <a:r>
              <a:rPr lang="ca-ES" sz="4000" b="1" dirty="0" smtClean="0">
                <a:solidFill>
                  <a:schemeClr val="tx1"/>
                </a:solidFill>
              </a:rPr>
              <a:t>àmbit</a:t>
            </a:r>
            <a:r>
              <a:rPr lang="ca-ES" sz="4000" dirty="0" smtClean="0">
                <a:solidFill>
                  <a:schemeClr val="tx1"/>
                </a:solidFill>
              </a:rPr>
              <a:t> es treballa més? Quin </a:t>
            </a:r>
            <a:r>
              <a:rPr lang="ca-ES" sz="4000" b="1" dirty="0" smtClean="0">
                <a:solidFill>
                  <a:schemeClr val="tx1"/>
                </a:solidFill>
              </a:rPr>
              <a:t>tema</a:t>
            </a:r>
            <a:r>
              <a:rPr lang="ca-ES" sz="4000" dirty="0" smtClean="0">
                <a:solidFill>
                  <a:schemeClr val="tx1"/>
                </a:solidFill>
              </a:rPr>
              <a:t> es treballa manco?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a-ES" sz="4000" dirty="0" smtClean="0">
                <a:solidFill>
                  <a:schemeClr val="bg1"/>
                </a:solidFill>
                <a:latin typeface="MV Boli" pitchFamily="2" charset="0"/>
                <a:cs typeface="MV Boli" pitchFamily="2" charset="0"/>
              </a:rPr>
              <a:t> COEDUCACIÓ</a:t>
            </a:r>
            <a:endParaRPr lang="es-ES" sz="4000" dirty="0">
              <a:solidFill>
                <a:schemeClr val="bg1"/>
              </a:solidFill>
              <a:latin typeface="MV Boli" pitchFamily="2" charset="0"/>
              <a:cs typeface="MV Boli" pitchFamily="2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467544" y="2132853"/>
          <a:ext cx="8280920" cy="3996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5988"/>
                <a:gridCol w="1993664"/>
                <a:gridCol w="2498553"/>
                <a:gridCol w="2712715"/>
              </a:tblGrid>
              <a:tr h="1066131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ORDRE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OBJECTIU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ACTUACIÓ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DESENVOLUPAMENT/</a:t>
                      </a:r>
                    </a:p>
                    <a:p>
                      <a:pPr algn="ctr"/>
                      <a:r>
                        <a:rPr lang="es-ES" dirty="0" smtClean="0"/>
                        <a:t>CONCRECIÓ</a:t>
                      </a:r>
                      <a:endParaRPr lang="es-ES" dirty="0"/>
                    </a:p>
                  </a:txBody>
                  <a:tcPr/>
                </a:tc>
              </a:tr>
              <a:tr h="458383">
                <a:tc rowSpan="2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45838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916765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05588">
                <a:tc rowSpan="3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0558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0558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23728" y="191683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4" name="3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5" name="4 Conector"/>
          <p:cNvSpPr/>
          <p:nvPr/>
        </p:nvSpPr>
        <p:spPr>
          <a:xfrm>
            <a:off x="1259632" y="432048"/>
            <a:ext cx="6120680" cy="5661248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3600" dirty="0" smtClean="0">
                <a:solidFill>
                  <a:schemeClr val="tx1"/>
                </a:solidFill>
              </a:rPr>
              <a:t>La coeducació als plans de convivència:</a:t>
            </a:r>
          </a:p>
          <a:p>
            <a:pPr algn="ctr"/>
            <a:endParaRPr lang="ca-ES" sz="3600" dirty="0" smtClean="0">
              <a:solidFill>
                <a:schemeClr val="tx1"/>
              </a:solidFill>
            </a:endParaRP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GRUPS DE 4</a:t>
            </a: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.Pluja d’idees d’objectius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23728" y="191683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4" name="3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5" name="4 Conector"/>
          <p:cNvSpPr/>
          <p:nvPr/>
        </p:nvSpPr>
        <p:spPr>
          <a:xfrm>
            <a:off x="1259632" y="432048"/>
            <a:ext cx="6120680" cy="5661248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Posada en comú</a:t>
            </a:r>
          </a:p>
          <a:p>
            <a:pPr algn="ctr"/>
            <a:endParaRPr lang="ca-ES" sz="4000" dirty="0" smtClean="0">
              <a:solidFill>
                <a:schemeClr val="tx1"/>
              </a:solidFill>
            </a:endParaRP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.Portaveu: Compartir un o dos sense repetir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a-ES" sz="4000" dirty="0" smtClean="0">
                <a:solidFill>
                  <a:schemeClr val="bg1"/>
                </a:solidFill>
                <a:latin typeface="MV Boli" pitchFamily="2" charset="0"/>
                <a:cs typeface="MV Boli" pitchFamily="2" charset="0"/>
              </a:rPr>
              <a:t> COEDUCACIÓ</a:t>
            </a:r>
            <a:endParaRPr lang="es-ES" sz="4000" dirty="0">
              <a:solidFill>
                <a:schemeClr val="bg1"/>
              </a:solidFill>
              <a:latin typeface="MV Boli" pitchFamily="2" charset="0"/>
              <a:cs typeface="MV Boli" pitchFamily="2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23528" y="1844821"/>
          <a:ext cx="8640960" cy="4728931"/>
        </p:xfrm>
        <a:graphic>
          <a:graphicData uri="http://schemas.openxmlformats.org/drawingml/2006/table">
            <a:tbl>
              <a:tblPr/>
              <a:tblGrid>
                <a:gridCol w="580905"/>
                <a:gridCol w="2323619"/>
                <a:gridCol w="2759298"/>
                <a:gridCol w="2977138"/>
              </a:tblGrid>
              <a:tr h="2713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a-ES" sz="1100" b="1" dirty="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ORDRE</a:t>
                      </a:r>
                      <a:endParaRPr lang="es-ES" sz="1100" dirty="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a-ES" sz="1100" b="1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OBJECTIU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a-ES" sz="1100" b="1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ACTUACIÓ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a-ES" sz="1100" b="1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DESENVOLUPAMENT/CONCRECIÓ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10553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Analitzar el sexisme al centre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Revisió llenguatge cartelleria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05562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Selecció de llibres/material didàctic amb perspectiva de gènere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Responsable: 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A quins grups/matèries: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Quan: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Eines: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Avaluació: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1055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10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Visibilitzar dones il·lustres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105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Educació afectiva i sexual en igualtat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544074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Designar un/a agent de coeducació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Detecció de necessitats (igualtat d’oportunitats, LGTBIfòbia...)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a-ES" sz="1100" u="sng">
                          <a:solidFill>
                            <a:srgbClr val="000000"/>
                          </a:solidFill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  <a:hlinkClick r:id="rId2"/>
                        </a:rPr>
                        <a:t>Foment de la llibertat d’identitat de gènere</a:t>
                      </a:r>
                      <a:r>
                        <a:rPr lang="ca-ES" sz="1100">
                          <a:solidFill>
                            <a:srgbClr val="000000"/>
                          </a:solidFill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 i </a:t>
                      </a:r>
                      <a:r>
                        <a:rPr lang="ca-ES" sz="1100" u="sng">
                          <a:solidFill>
                            <a:srgbClr val="000000"/>
                          </a:solidFill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  <a:hlinkClick r:id="rId3"/>
                        </a:rPr>
                        <a:t>d’orientació sexual</a:t>
                      </a:r>
                      <a:r>
                        <a:rPr lang="ca-ES" sz="1100">
                          <a:solidFill>
                            <a:srgbClr val="000000"/>
                          </a:solidFill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 (</a:t>
                      </a:r>
                      <a:r>
                        <a:rPr lang="ca-ES" sz="1100" u="sng">
                          <a:solidFill>
                            <a:srgbClr val="000000"/>
                          </a:solidFill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  <a:hlinkClick r:id="rId4"/>
                        </a:rPr>
                        <a:t>Protocol trans</a:t>
                      </a:r>
                      <a:r>
                        <a:rPr lang="ca-ES" sz="1100">
                          <a:solidFill>
                            <a:srgbClr val="000000"/>
                          </a:solidFill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) </a:t>
                      </a:r>
                      <a:endParaRPr lang="es-ES" sz="1100">
                        <a:solidFill>
                          <a:srgbClr val="000000"/>
                        </a:solidFill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211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Coordinació, dinamització i suport al professorat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1055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 u="sng">
                          <a:solidFill>
                            <a:srgbClr val="0000FF"/>
                          </a:solidFill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  <a:hlinkClick r:id="rId4"/>
                        </a:rPr>
                        <a:t>Participar en la gestió dels conflictes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1055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837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Celebració del 8 de març 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Responsables: 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A quins grups/matèries: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Temporalització: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Materials: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Avaluació:</a:t>
                      </a:r>
                      <a:endParaRPr lang="es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105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a-ES" sz="1100" dirty="0">
                          <a:latin typeface="Noto Sans" pitchFamily="34" charset="0"/>
                          <a:ea typeface="Noto Sans" pitchFamily="34" charset="0"/>
                          <a:cs typeface="Noto Sans" pitchFamily="34" charset="0"/>
                        </a:rPr>
                        <a:t>Formació </a:t>
                      </a:r>
                      <a:endParaRPr lang="ca-ES" sz="1100" dirty="0" smtClean="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s-ES" sz="1100" dirty="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a-ES" sz="1100" dirty="0">
                        <a:latin typeface="Noto Sans" pitchFamily="34" charset="0"/>
                        <a:ea typeface="Noto Sans" pitchFamily="34" charset="0"/>
                        <a:cs typeface="Noto Sans" pitchFamily="34" charset="0"/>
                      </a:endParaRPr>
                    </a:p>
                  </a:txBody>
                  <a:tcPr marL="16358" marR="1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23728" y="191683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4" name="3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5" name="4 Conector"/>
          <p:cNvSpPr/>
          <p:nvPr/>
        </p:nvSpPr>
        <p:spPr>
          <a:xfrm>
            <a:off x="1259632" y="432048"/>
            <a:ext cx="6120680" cy="5661248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GRUPS DE 4</a:t>
            </a:r>
          </a:p>
          <a:p>
            <a:pPr algn="ctr"/>
            <a:endParaRPr lang="ca-ES" sz="4000" dirty="0" smtClean="0">
              <a:solidFill>
                <a:schemeClr val="tx1"/>
              </a:solidFill>
            </a:endParaRP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. Emplenar graella (</a:t>
            </a:r>
            <a:r>
              <a:rPr lang="ca-ES" sz="4000" dirty="0" err="1" smtClean="0">
                <a:solidFill>
                  <a:schemeClr val="tx1"/>
                </a:solidFill>
              </a:rPr>
              <a:t>màx</a:t>
            </a:r>
            <a:r>
              <a:rPr lang="ca-ES" sz="4000" dirty="0" smtClean="0">
                <a:solidFill>
                  <a:schemeClr val="tx1"/>
                </a:solidFill>
              </a:rPr>
              <a:t> 10 min)</a:t>
            </a:r>
          </a:p>
          <a:p>
            <a:pPr algn="ctr"/>
            <a:endParaRPr lang="ca-ES" sz="4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23728" y="191683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4" name="3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5" name="4 Conector"/>
          <p:cNvSpPr/>
          <p:nvPr/>
        </p:nvSpPr>
        <p:spPr>
          <a:xfrm>
            <a:off x="1259632" y="432048"/>
            <a:ext cx="6120680" cy="5661248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Posada en comú</a:t>
            </a:r>
          </a:p>
          <a:p>
            <a:pPr algn="ctr"/>
            <a:endParaRPr lang="ca-ES" sz="4000" dirty="0" smtClean="0">
              <a:solidFill>
                <a:schemeClr val="tx1"/>
              </a:solidFill>
            </a:endParaRP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.Una actuació que posareu en marxa al vostre centre</a:t>
            </a:r>
          </a:p>
          <a:p>
            <a:pPr algn="ctr"/>
            <a:endParaRPr lang="ca-ES" sz="4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050" y="514350"/>
            <a:ext cx="8851900" cy="582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23728" y="191683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4" name="3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5" name="4 Conector"/>
          <p:cNvSpPr/>
          <p:nvPr/>
        </p:nvSpPr>
        <p:spPr>
          <a:xfrm>
            <a:off x="1259632" y="432048"/>
            <a:ext cx="6120680" cy="5661248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Cercle de tancament</a:t>
            </a:r>
          </a:p>
          <a:p>
            <a:pPr algn="ctr"/>
            <a:endParaRPr lang="ca-ES" sz="4000" dirty="0" smtClean="0">
              <a:solidFill>
                <a:schemeClr val="tx1"/>
              </a:solidFill>
            </a:endParaRPr>
          </a:p>
          <a:p>
            <a:pPr algn="ctr"/>
            <a:r>
              <a:rPr lang="ca-ES" sz="4000" smtClean="0">
                <a:solidFill>
                  <a:schemeClr val="tx1"/>
                </a:solidFill>
              </a:rPr>
              <a:t>.Amb </a:t>
            </a:r>
            <a:r>
              <a:rPr lang="ca-ES" sz="4000" dirty="0" smtClean="0">
                <a:solidFill>
                  <a:schemeClr val="tx1"/>
                </a:solidFill>
              </a:rPr>
              <a:t>quines sabates me’n vaig?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23728" y="191683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4" name="3 Rectángulo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smtClean="0"/>
              <a:t> </a:t>
            </a:r>
            <a:endParaRPr lang="ca-ES" dirty="0"/>
          </a:p>
        </p:txBody>
      </p:sp>
      <p:sp>
        <p:nvSpPr>
          <p:cNvPr id="5" name="4 Conector"/>
          <p:cNvSpPr/>
          <p:nvPr/>
        </p:nvSpPr>
        <p:spPr>
          <a:xfrm>
            <a:off x="1907704" y="548680"/>
            <a:ext cx="5089768" cy="4801166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4000" dirty="0" smtClean="0">
              <a:solidFill>
                <a:schemeClr val="tx1"/>
              </a:solidFill>
            </a:endParaRPr>
          </a:p>
          <a:p>
            <a:pPr algn="ctr"/>
            <a:r>
              <a:rPr lang="ca-ES" sz="4000" dirty="0" smtClean="0">
                <a:solidFill>
                  <a:schemeClr val="tx1"/>
                </a:solidFill>
              </a:rPr>
              <a:t>Aixeca la ma si  has participat en l’elaboració de la memòria de convivència del teu centre</a:t>
            </a:r>
          </a:p>
          <a:p>
            <a:pPr algn="ctr"/>
            <a:endParaRPr lang="ca-ES" sz="4000" dirty="0" smtClean="0">
              <a:solidFill>
                <a:schemeClr val="tx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0" y="4581128"/>
            <a:ext cx="9144000" cy="227687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</a:bodyPr>
          <a:lstStyle/>
          <a:p>
            <a:pPr algn="ctr"/>
            <a:r>
              <a:rPr lang="es-ES" sz="54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Importància</a:t>
            </a:r>
            <a:r>
              <a:rPr lang="es-ES" sz="54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en </a:t>
            </a:r>
            <a:r>
              <a:rPr lang="es-ES" sz="54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l’elaboració</a:t>
            </a:r>
            <a:r>
              <a:rPr lang="es-ES" sz="54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 la </a:t>
            </a:r>
            <a:r>
              <a:rPr lang="es-ES" sz="54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memòria</a:t>
            </a:r>
            <a:r>
              <a:rPr lang="es-ES" sz="54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</a:t>
            </a:r>
          </a:p>
          <a:p>
            <a:pPr algn="ctr"/>
            <a:r>
              <a:rPr lang="es-ES" sz="54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Visió real, </a:t>
            </a:r>
            <a:r>
              <a:rPr lang="es-ES" sz="54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comparació</a:t>
            </a:r>
            <a:r>
              <a:rPr lang="es-ES" sz="54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es-ES" sz="54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detecció</a:t>
            </a:r>
            <a:r>
              <a:rPr lang="es-ES" sz="54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recursos, </a:t>
            </a:r>
            <a:r>
              <a:rPr lang="es-ES" sz="54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proposta</a:t>
            </a:r>
            <a:r>
              <a:rPr lang="es-ES" sz="54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 bona </a:t>
            </a:r>
            <a:r>
              <a:rPr lang="es-ES" sz="54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pràctica</a:t>
            </a:r>
            <a:r>
              <a:rPr lang="es-E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</a:p>
          <a:p>
            <a:pPr algn="ctr"/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15 minuts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2915816" y="476672"/>
            <a:ext cx="5656712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a-ES" sz="4000" dirty="0" smtClean="0">
                <a:solidFill>
                  <a:schemeClr val="bg1"/>
                </a:solidFill>
                <a:latin typeface="MV Boli" pitchFamily="2" charset="0"/>
                <a:cs typeface="MV Boli" pitchFamily="2" charset="0"/>
              </a:rPr>
              <a:t>L’equip de </a:t>
            </a:r>
            <a:r>
              <a:rPr lang="ca-ES" sz="4000" dirty="0" err="1" smtClean="0">
                <a:solidFill>
                  <a:schemeClr val="bg1"/>
                </a:solidFill>
                <a:latin typeface="MV Boli" pitchFamily="2" charset="0"/>
                <a:cs typeface="MV Boli" pitchFamily="2" charset="0"/>
              </a:rPr>
              <a:t>l’ICEE</a:t>
            </a:r>
            <a:endParaRPr lang="es-ES" sz="4000" dirty="0">
              <a:solidFill>
                <a:schemeClr val="bg1"/>
              </a:solidFill>
              <a:latin typeface="MV Boli" pitchFamily="2" charset="0"/>
              <a:cs typeface="MV Boli" pitchFamily="2" charset="0"/>
            </a:endParaRPr>
          </a:p>
        </p:txBody>
      </p:sp>
      <p:pic>
        <p:nvPicPr>
          <p:cNvPr id="6" name="Picture 2" descr="Institut per a la convivència i l'èxit escol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5622880"/>
            <a:ext cx="3312367" cy="1235120"/>
          </a:xfrm>
          <a:prstGeom prst="rect">
            <a:avLst/>
          </a:prstGeom>
          <a:noFill/>
        </p:spPr>
      </p:pic>
      <p:pic>
        <p:nvPicPr>
          <p:cNvPr id="38915" name="Picture 3" descr="P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2212245" cy="1928802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2500298" y="2857496"/>
            <a:ext cx="60007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Marta Escoda </a:t>
            </a:r>
            <a:r>
              <a:rPr lang="es-ES" dirty="0" err="1" smtClean="0"/>
              <a:t>Trobat</a:t>
            </a:r>
            <a:r>
              <a:rPr lang="es-ES" dirty="0" smtClean="0"/>
              <a:t>	</a:t>
            </a:r>
            <a:r>
              <a:rPr lang="es-ES" dirty="0" smtClean="0">
                <a:hlinkClick r:id="rId4"/>
              </a:rPr>
              <a:t>mescodatrobat@dgice.caib.es</a:t>
            </a:r>
            <a:endParaRPr lang="es-ES" dirty="0" smtClean="0"/>
          </a:p>
          <a:p>
            <a:r>
              <a:rPr lang="es-ES" dirty="0" smtClean="0"/>
              <a:t> </a:t>
            </a:r>
          </a:p>
          <a:p>
            <a:r>
              <a:rPr lang="es-ES" dirty="0" smtClean="0"/>
              <a:t>Elena Navarro </a:t>
            </a:r>
            <a:r>
              <a:rPr lang="es-ES" dirty="0" err="1" smtClean="0"/>
              <a:t>Duch</a:t>
            </a:r>
            <a:r>
              <a:rPr lang="es-ES" dirty="0" smtClean="0"/>
              <a:t>                  </a:t>
            </a:r>
            <a:r>
              <a:rPr lang="es-ES" dirty="0" smtClean="0">
                <a:hlinkClick r:id="rId5"/>
              </a:rPr>
              <a:t>enavarroduch@dgice.caib.es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Mica </a:t>
            </a:r>
            <a:r>
              <a:rPr lang="es-ES" dirty="0" err="1" smtClean="0"/>
              <a:t>Garau</a:t>
            </a:r>
            <a:r>
              <a:rPr lang="es-ES" dirty="0" smtClean="0"/>
              <a:t> López                       </a:t>
            </a:r>
            <a:r>
              <a:rPr lang="es-ES" dirty="0" smtClean="0">
                <a:hlinkClick r:id="rId6"/>
              </a:rPr>
              <a:t>mmgarau@dgice.caib.es</a:t>
            </a:r>
            <a:r>
              <a:rPr lang="es-ES" dirty="0" smtClean="0"/>
              <a:t> </a:t>
            </a:r>
          </a:p>
          <a:p>
            <a:endParaRPr lang="es-ES" dirty="0" smtClean="0"/>
          </a:p>
          <a:p>
            <a:r>
              <a:rPr lang="es-ES" dirty="0" smtClean="0"/>
              <a:t>Aina </a:t>
            </a:r>
            <a:r>
              <a:rPr lang="es-ES" dirty="0" err="1" smtClean="0"/>
              <a:t>Amengual</a:t>
            </a:r>
            <a:r>
              <a:rPr lang="es-ES" dirty="0" smtClean="0"/>
              <a:t> </a:t>
            </a:r>
            <a:r>
              <a:rPr lang="es-ES" dirty="0" err="1" smtClean="0"/>
              <a:t>Rigo</a:t>
            </a:r>
            <a:r>
              <a:rPr lang="es-ES" dirty="0" smtClean="0"/>
              <a:t>                   </a:t>
            </a:r>
            <a:r>
              <a:rPr lang="es-ES" dirty="0" smtClean="0">
                <a:hlinkClick r:id="rId7"/>
              </a:rPr>
              <a:t>aamengual@dgice.caib.es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691680" y="5229200"/>
            <a:ext cx="59766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a-ES" sz="4000" b="0" i="1" u="none" strike="noStrike" cap="none" normalizeH="0" baseline="0" dirty="0" smtClean="0">
                <a:ln>
                  <a:noFill/>
                </a:ln>
                <a:effectLst/>
                <a:latin typeface="Source Sans Pro Semibold" pitchFamily="34" charset="0"/>
                <a:ea typeface="Source Sans Pro Semibold" pitchFamily="34" charset="0"/>
                <a:cs typeface="Arial" pitchFamily="34" charset="0"/>
              </a:rPr>
              <a:t>convi</a:t>
            </a:r>
            <a:r>
              <a:rPr lang="ca-ES" sz="4000" i="1" dirty="0" smtClean="0">
                <a:latin typeface="Source Sans Pro Semibold" pitchFamily="34" charset="0"/>
                <a:ea typeface="Source Sans Pro Semibold" pitchFamily="34" charset="0"/>
                <a:cs typeface="Arial" pitchFamily="34" charset="0"/>
              </a:rPr>
              <a:t>vexit@caib.es</a:t>
            </a:r>
            <a:endParaRPr lang="es-ES" sz="4000" i="1" dirty="0" smtClean="0">
              <a:latin typeface="Source Sans Pro Semibold" pitchFamily="34" charset="0"/>
              <a:ea typeface="Source Sans Pro Semibold" pitchFamily="34" charset="0"/>
              <a:cs typeface="Arial" pitchFamily="34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107504" y="188640"/>
            <a:ext cx="8928992" cy="6523384"/>
          </a:xfrm>
          <a:prstGeom prst="round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7170" name="Picture 2" descr="Institut per a la convivència i l'èxit escol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692696"/>
            <a:ext cx="1430341" cy="533347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1988840"/>
            <a:ext cx="90364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sz="6000" b="1" i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Moltes</a:t>
            </a:r>
            <a:r>
              <a:rPr lang="es-ES_tradnl" sz="60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s-ES_tradnl" sz="6000" b="1" i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gràcies</a:t>
            </a:r>
            <a:endParaRPr lang="es-ES_tradnl" sz="6000" b="1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275856" y="4509120"/>
            <a:ext cx="2880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smtClean="0"/>
              <a:t>Tel. 971177608</a:t>
            </a:r>
            <a:endParaRPr lang="es-ES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698836"/>
            <a:ext cx="11430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b="1" i="1" dirty="0" err="1" smtClean="0">
                <a:solidFill>
                  <a:schemeClr val="accent4">
                    <a:lumMod val="75000"/>
                  </a:schemeClr>
                </a:solidFill>
              </a:rPr>
              <a:t>Any</a:t>
            </a:r>
            <a:r>
              <a:rPr lang="es-ES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b="1" i="1" dirty="0" err="1" smtClean="0">
                <a:solidFill>
                  <a:schemeClr val="accent4">
                    <a:lumMod val="75000"/>
                  </a:schemeClr>
                </a:solidFill>
              </a:rPr>
              <a:t>d’aprovació</a:t>
            </a:r>
            <a:r>
              <a:rPr lang="es-ES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b="1" i="1" dirty="0" err="1" smtClean="0">
                <a:solidFill>
                  <a:schemeClr val="accent4">
                    <a:lumMod val="75000"/>
                  </a:schemeClr>
                </a:solidFill>
              </a:rPr>
              <a:t>pla</a:t>
            </a:r>
            <a:r>
              <a:rPr lang="es-ES" b="1" i="1" dirty="0" smtClean="0">
                <a:solidFill>
                  <a:schemeClr val="accent4">
                    <a:lumMod val="75000"/>
                  </a:schemeClr>
                </a:solidFill>
              </a:rPr>
              <a:t> de </a:t>
            </a:r>
            <a:r>
              <a:rPr lang="es-ES" b="1" i="1" dirty="0" err="1" smtClean="0">
                <a:solidFill>
                  <a:schemeClr val="accent4">
                    <a:lumMod val="75000"/>
                  </a:schemeClr>
                </a:solidFill>
              </a:rPr>
              <a:t>convivència</a:t>
            </a:r>
            <a:endParaRPr lang="es-ES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39552" y="5589240"/>
            <a:ext cx="8136904" cy="792088"/>
          </a:xfrm>
          <a:prstGeom prst="rect">
            <a:avLst/>
          </a:prstGeom>
        </p:spPr>
        <p:txBody>
          <a:bodyPr>
            <a:prstTxWarp prst="textArchDown">
              <a:avLst/>
            </a:prstTxWarp>
            <a:spAutoFit/>
          </a:bodyPr>
          <a:lstStyle/>
          <a:p>
            <a:pPr algn="ctr"/>
            <a:r>
              <a:rPr lang="es-ES" sz="3200" b="1" dirty="0" err="1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Objectiu</a:t>
            </a:r>
            <a:r>
              <a:rPr lang="es-ES" sz="32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amb DIE: </a:t>
            </a:r>
            <a:r>
              <a:rPr lang="es-ES" sz="3200" b="1" dirty="0" err="1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tenir</a:t>
            </a:r>
            <a:r>
              <a:rPr lang="es-ES" sz="32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la </a:t>
            </a:r>
            <a:r>
              <a:rPr lang="es-ES" sz="3200" b="1" dirty="0" err="1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documentació</a:t>
            </a:r>
            <a:r>
              <a:rPr lang="es-ES" sz="3200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al </a:t>
            </a:r>
            <a:r>
              <a:rPr lang="es-ES" sz="3200" b="1" dirty="0" err="1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dia</a:t>
            </a:r>
            <a:endParaRPr lang="es-ES" sz="3200" b="1" dirty="0" smtClean="0">
              <a:ln w="12700">
                <a:solidFill>
                  <a:srgbClr val="00B050"/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7" name="6 Gráfico"/>
          <p:cNvGraphicFramePr/>
          <p:nvPr/>
        </p:nvGraphicFramePr>
        <p:xfrm>
          <a:off x="251520" y="1412776"/>
          <a:ext cx="856895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a-ES" b="1" i="1" dirty="0" smtClean="0">
                <a:solidFill>
                  <a:schemeClr val="accent2">
                    <a:lumMod val="50000"/>
                  </a:schemeClr>
                </a:solidFill>
              </a:rPr>
              <a:t>Reunions</a:t>
            </a:r>
            <a:r>
              <a:rPr lang="es-ES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ca-ES" b="1" i="1" dirty="0" smtClean="0">
                <a:solidFill>
                  <a:schemeClr val="accent2">
                    <a:lumMod val="50000"/>
                  </a:schemeClr>
                </a:solidFill>
              </a:rPr>
              <a:t>comissió</a:t>
            </a:r>
            <a:r>
              <a:rPr lang="es-ES" b="1" i="1" dirty="0" smtClean="0">
                <a:solidFill>
                  <a:schemeClr val="accent2">
                    <a:lumMod val="50000"/>
                  </a:schemeClr>
                </a:solidFill>
              </a:rPr>
              <a:t> de </a:t>
            </a:r>
            <a:r>
              <a:rPr lang="es-ES" b="1" i="1" dirty="0" err="1" smtClean="0">
                <a:solidFill>
                  <a:schemeClr val="accent2">
                    <a:lumMod val="50000"/>
                  </a:schemeClr>
                </a:solidFill>
              </a:rPr>
              <a:t>convivència</a:t>
            </a:r>
            <a:endParaRPr lang="es-ES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979712" y="1297305"/>
            <a:ext cx="7343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a-ES" sz="2000" i="1" dirty="0" smtClean="0">
                <a:latin typeface="LegacySanITCBoo" pitchFamily="34" charset="0"/>
                <a:ea typeface="Times New Roman" pitchFamily="18" charset="0"/>
                <a:cs typeface="Times New Roman" pitchFamily="18" charset="0"/>
              </a:rPr>
              <a:t>Periodicitat de les reunions de la comissió de convivència</a:t>
            </a:r>
          </a:p>
        </p:txBody>
      </p:sp>
      <p:graphicFrame>
        <p:nvGraphicFramePr>
          <p:cNvPr id="11" name="10 Gráfico"/>
          <p:cNvGraphicFramePr>
            <a:graphicFrameLocks/>
          </p:cNvGraphicFramePr>
          <p:nvPr/>
        </p:nvGraphicFramePr>
        <p:xfrm>
          <a:off x="899592" y="1628800"/>
          <a:ext cx="756084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13 Gráfico"/>
          <p:cNvGraphicFramePr>
            <a:graphicFrameLocks/>
          </p:cNvGraphicFramePr>
          <p:nvPr/>
        </p:nvGraphicFramePr>
        <p:xfrm>
          <a:off x="827584" y="3789040"/>
          <a:ext cx="7632848" cy="1296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1907704" y="3284984"/>
            <a:ext cx="5904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a-ES" sz="2000" i="1" dirty="0" smtClean="0">
                <a:solidFill>
                  <a:srgbClr val="000000"/>
                </a:solidFill>
                <a:latin typeface="LegacySanITCBoo" pitchFamily="34" charset="0"/>
                <a:ea typeface="Times New Roman" pitchFamily="18" charset="0"/>
                <a:cs typeface="Times New Roman" pitchFamily="18" charset="0"/>
              </a:rPr>
              <a:t>Hores setmanals que disposa el coordinador de convivència</a:t>
            </a:r>
            <a:endParaRPr lang="ca-ES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79512" y="5301208"/>
            <a:ext cx="8964488" cy="648072"/>
          </a:xfrm>
          <a:prstGeom prst="rect">
            <a:avLst/>
          </a:prstGeom>
        </p:spPr>
        <p:txBody>
          <a:bodyPr wrap="square">
            <a:prstTxWarp prst="textArchDown">
              <a:avLst/>
            </a:prstTxWarp>
            <a:spAutoFit/>
          </a:bodyPr>
          <a:lstStyle/>
          <a:p>
            <a:pPr algn="ctr"/>
            <a:r>
              <a:rPr lang="es-ES" sz="28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2017-18: hora </a:t>
            </a:r>
            <a:r>
              <a:rPr lang="es-ES" sz="28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coordinació</a:t>
            </a:r>
            <a:r>
              <a:rPr lang="es-ES" sz="28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preceptiva </a:t>
            </a:r>
            <a:r>
              <a:rPr lang="es-ES" sz="28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tb</a:t>
            </a:r>
            <a:r>
              <a:rPr lang="es-ES" sz="28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" sz="28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agent</a:t>
            </a:r>
            <a:r>
              <a:rPr lang="es-ES" sz="2800" b="1" dirty="0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" sz="2800" b="1" dirty="0" err="1" smtClean="0">
                <a:ln w="12700">
                  <a:solidFill>
                    <a:schemeClr val="accent3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coeducació</a:t>
            </a:r>
            <a:endParaRPr lang="es-ES" sz="2800" b="1" dirty="0" smtClean="0">
              <a:ln w="12700">
                <a:solidFill>
                  <a:schemeClr val="accent3">
                    <a:lumMod val="20000"/>
                    <a:lumOff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i="1" dirty="0" err="1" smtClean="0"/>
              <a:t>Els</a:t>
            </a:r>
            <a:r>
              <a:rPr lang="es-ES" i="1" dirty="0" smtClean="0"/>
              <a:t> programes </a:t>
            </a:r>
            <a:r>
              <a:rPr lang="es-ES" i="1" dirty="0" err="1" smtClean="0"/>
              <a:t>preventius</a:t>
            </a:r>
            <a:r>
              <a:rPr lang="es-ES" i="1" dirty="0" smtClean="0"/>
              <a:t> </a:t>
            </a:r>
            <a:r>
              <a:rPr lang="es-ES" i="1" dirty="0" err="1" smtClean="0"/>
              <a:t>augmenten</a:t>
            </a:r>
            <a:r>
              <a:rPr lang="es-ES" i="1" dirty="0" smtClean="0"/>
              <a:t/>
            </a:r>
            <a:br>
              <a:rPr lang="es-ES" i="1" dirty="0" smtClean="0"/>
            </a:br>
            <a:r>
              <a:rPr lang="es-ES" i="1" dirty="0" smtClean="0"/>
              <a:t>2016/17</a:t>
            </a:r>
            <a:endParaRPr lang="es-ES" i="1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0" y="2132856"/>
          <a:ext cx="914400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i="1" dirty="0" smtClean="0"/>
              <a:t>Programes </a:t>
            </a:r>
            <a:r>
              <a:rPr lang="es-ES" i="1" dirty="0" err="1" smtClean="0"/>
              <a:t>específics</a:t>
            </a:r>
            <a:r>
              <a:rPr lang="es-ES" i="1" dirty="0" smtClean="0"/>
              <a:t> </a:t>
            </a:r>
            <a:r>
              <a:rPr lang="es-ES" i="1" dirty="0" err="1" smtClean="0"/>
              <a:t>augmenten</a:t>
            </a:r>
            <a:r>
              <a:rPr lang="es-ES" i="1" dirty="0" smtClean="0"/>
              <a:t> 2016/17</a:t>
            </a:r>
            <a:endParaRPr lang="es-ES" i="1" dirty="0"/>
          </a:p>
        </p:txBody>
      </p:sp>
      <p:graphicFrame>
        <p:nvGraphicFramePr>
          <p:cNvPr id="4" name="3 Gráfico"/>
          <p:cNvGraphicFramePr/>
          <p:nvPr/>
        </p:nvGraphicFramePr>
        <p:xfrm>
          <a:off x="251520" y="1340768"/>
          <a:ext cx="8208912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6737</TotalTime>
  <Words>1357</Words>
  <Application>Microsoft Office PowerPoint</Application>
  <PresentationFormat>Presentación en pantalla (4:3)</PresentationFormat>
  <Paragraphs>362</Paragraphs>
  <Slides>51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2" baseType="lpstr">
      <vt:lpstr>Tema de l'Office</vt:lpstr>
      <vt:lpstr>Diapositiva 1</vt:lpstr>
      <vt:lpstr>- Informar sobre la memòria de l’ICEE 2016/17 i les novetats en convivència  - Impulsar les comissions de convivència i la coeducació  - Conèixer la tasca de les comissions de convivència i de l’agent de coeducació  </vt:lpstr>
      <vt:lpstr>Diapositiva 3</vt:lpstr>
      <vt:lpstr> Memòria de convivència centres 16/17</vt:lpstr>
      <vt:lpstr>Diapositiva 5</vt:lpstr>
      <vt:lpstr>Any d’aprovació pla de convivència</vt:lpstr>
      <vt:lpstr>Reunions comissió de convivència</vt:lpstr>
      <vt:lpstr>Els programes preventius augmenten 2016/17</vt:lpstr>
      <vt:lpstr>Programes específics augmenten 2016/17</vt:lpstr>
      <vt:lpstr>Diapositiva 10</vt:lpstr>
      <vt:lpstr>Dades sobre assetjament 16/17 </vt:lpstr>
      <vt:lpstr>Diapositiva 12</vt:lpstr>
      <vt:lpstr>Diapositiva 13</vt:lpstr>
      <vt:lpstr>Cercle de violència. Dan Olweus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Valoració de l’assetjament 16/17</vt:lpstr>
      <vt:lpstr>Evolució de la mitjana d’expedients disciplinaris </vt:lpstr>
      <vt:lpstr>Nombre d’expedients disciplinaris i expulsions del centre 16/17</vt:lpstr>
      <vt:lpstr>Percentatge d’expedients disciplinaris per centre als IES</vt:lpstr>
      <vt:lpstr> Avaluació de l’ICEE</vt:lpstr>
      <vt:lpstr>Però a vegades...</vt:lpstr>
      <vt:lpstr>Demandes a ICEE</vt:lpstr>
      <vt:lpstr>Qui fa la demanda curs 16/17 </vt:lpstr>
      <vt:lpstr>Nivell educatiu de la demanda  16/17</vt:lpstr>
      <vt:lpstr>Motiu de la demanda 16/17</vt:lpstr>
      <vt:lpstr>Accions formatives fetes per illes Curs 16/17</vt:lpstr>
      <vt:lpstr>Accions formatives fetes per l’ICEE. Curs 16/17</vt:lpstr>
      <vt:lpstr>Evolució accions formatives de l’ICEE des de  2013 fins el Curs 16/17</vt:lpstr>
      <vt:lpstr> PLA DE CONVIVÈNCIA</vt:lpstr>
      <vt:lpstr>Diapositiva 35</vt:lpstr>
      <vt:lpstr>DAFO</vt:lpstr>
      <vt:lpstr>Diapositiva 37</vt:lpstr>
      <vt:lpstr> PLA DE CONVIVÈNCIA</vt:lpstr>
      <vt:lpstr> PLA DE CONVIVÈNCIA</vt:lpstr>
      <vt:lpstr>Diapositiva 40</vt:lpstr>
      <vt:lpstr>Diapositiva 41</vt:lpstr>
      <vt:lpstr> COEDUCACIÓ</vt:lpstr>
      <vt:lpstr>Diapositiva 43</vt:lpstr>
      <vt:lpstr>Diapositiva 44</vt:lpstr>
      <vt:lpstr> COEDUCACIÓ</vt:lpstr>
      <vt:lpstr>Diapositiva 46</vt:lpstr>
      <vt:lpstr>Diapositiva 47</vt:lpstr>
      <vt:lpstr>Diapositiva 48</vt:lpstr>
      <vt:lpstr>Diapositiva 49</vt:lpstr>
      <vt:lpstr>L’equip de l’ICEE</vt:lpstr>
      <vt:lpstr>Diapositiva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landsand</dc:creator>
  <cp:lastModifiedBy>u81853</cp:lastModifiedBy>
  <cp:revision>240</cp:revision>
  <dcterms:created xsi:type="dcterms:W3CDTF">2013-04-01T15:31:27Z</dcterms:created>
  <dcterms:modified xsi:type="dcterms:W3CDTF">2018-02-15T14:03:05Z</dcterms:modified>
</cp:coreProperties>
</file>