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9.xml" ContentType="application/vnd.openxmlformats-officedocument.presentationml.slideMaster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_rels/slideMaster9.xml.rels" ContentType="application/vnd.openxmlformats-package.relationships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5.xml.rels" ContentType="application/vnd.openxmlformats-package.relationships+xml"/>
  <Override PartName="/ppt/slideMasters/_rels/slideMaster6.xml.rels" ContentType="application/vnd.openxmlformats-package.relationships+xml"/>
  <Override PartName="/ppt/slideMasters/_rels/slideMaster7.xml.rels" ContentType="application/vnd.openxmlformats-package.relationships+xml"/>
  <Override PartName="/ppt/slideMasters/_rels/slideMaster8.xml.rels" ContentType="application/vnd.openxmlformats-package.relationships+xml"/>
  <Override PartName="/ppt/slideMasters/_rels/slideMaster10.xml.rels" ContentType="application/vnd.openxmlformats-package.relationships+xml"/>
  <Override PartName="/ppt/slideMasters/_rels/slideMaster11.xml.rels" ContentType="application/vnd.openxmlformats-package.relationships+xml"/>
  <Override PartName="/ppt/slideMasters/_rels/slideMaster12.xml.rels" ContentType="application/vnd.openxmlformats-package.relationships+xml"/>
  <Override PartName="/ppt/theme/theme9.xml" ContentType="application/vnd.openxmlformats-officedocument.theme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53.xml.rels" ContentType="application/vnd.openxmlformats-package.relationships+xml"/>
  <Override PartName="/ppt/slideLayouts/_rels/slideLayout13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54.xml.rels" ContentType="application/vnd.openxmlformats-package.relationships+xml"/>
  <Override PartName="/ppt/slideLayouts/_rels/slideLayout138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55.xml.rels" ContentType="application/vnd.openxmlformats-package.relationships+xml"/>
  <Override PartName="/ppt/slideLayouts/_rels/slideLayout139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56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7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58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9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49.xml.rels" ContentType="application/vnd.openxmlformats-package.relationships+xml"/>
  <Override PartName="/ppt/slideLayouts/_rels/slideLayout50.xml.rels" ContentType="application/vnd.openxmlformats-package.relationships+xml"/>
  <Override PartName="/ppt/slideLayouts/_rels/slideLayout51.xml.rels" ContentType="application/vnd.openxmlformats-package.relationships+xml"/>
  <Override PartName="/ppt/slideLayouts/_rels/slideLayout52.xml.rels" ContentType="application/vnd.openxmlformats-package.relationships+xml"/>
  <Override PartName="/ppt/slideLayouts/_rels/slideLayout60.xml.rels" ContentType="application/vnd.openxmlformats-package.relationships+xml"/>
  <Override PartName="/ppt/slideLayouts/_rels/slideLayout61.xml.rels" ContentType="application/vnd.openxmlformats-package.relationships+xml"/>
  <Override PartName="/ppt/slideLayouts/_rels/slideLayout62.xml.rels" ContentType="application/vnd.openxmlformats-package.relationships+xml"/>
  <Override PartName="/ppt/slideLayouts/_rels/slideLayout63.xml.rels" ContentType="application/vnd.openxmlformats-package.relationships+xml"/>
  <Override PartName="/ppt/slideLayouts/_rels/slideLayout64.xml.rels" ContentType="application/vnd.openxmlformats-package.relationships+xml"/>
  <Override PartName="/ppt/slideLayouts/_rels/slideLayout65.xml.rels" ContentType="application/vnd.openxmlformats-package.relationships+xml"/>
  <Override PartName="/ppt/slideLayouts/_rels/slideLayout66.xml.rels" ContentType="application/vnd.openxmlformats-package.relationships+xml"/>
  <Override PartName="/ppt/slideLayouts/_rels/slideLayout67.xml.rels" ContentType="application/vnd.openxmlformats-package.relationships+xml"/>
  <Override PartName="/ppt/slideLayouts/_rels/slideLayout68.xml.rels" ContentType="application/vnd.openxmlformats-package.relationships+xml"/>
  <Override PartName="/ppt/slideLayouts/_rels/slideLayout69.xml.rels" ContentType="application/vnd.openxmlformats-package.relationships+xml"/>
  <Override PartName="/ppt/slideLayouts/_rels/slideLayout70.xml.rels" ContentType="application/vnd.openxmlformats-package.relationships+xml"/>
  <Override PartName="/ppt/slideLayouts/_rels/slideLayout71.xml.rels" ContentType="application/vnd.openxmlformats-package.relationships+xml"/>
  <Override PartName="/ppt/slideLayouts/_rels/slideLayout72.xml.rels" ContentType="application/vnd.openxmlformats-package.relationships+xml"/>
  <Override PartName="/ppt/slideLayouts/_rels/slideLayout73.xml.rels" ContentType="application/vnd.openxmlformats-package.relationships+xml"/>
  <Override PartName="/ppt/slideLayouts/_rels/slideLayout74.xml.rels" ContentType="application/vnd.openxmlformats-package.relationships+xml"/>
  <Override PartName="/ppt/slideLayouts/_rels/slideLayout75.xml.rels" ContentType="application/vnd.openxmlformats-package.relationships+xml"/>
  <Override PartName="/ppt/slideLayouts/_rels/slideLayout76.xml.rels" ContentType="application/vnd.openxmlformats-package.relationships+xml"/>
  <Override PartName="/ppt/slideLayouts/_rels/slideLayout77.xml.rels" ContentType="application/vnd.openxmlformats-package.relationships+xml"/>
  <Override PartName="/ppt/slideLayouts/_rels/slideLayout78.xml.rels" ContentType="application/vnd.openxmlformats-package.relationships+xml"/>
  <Override PartName="/ppt/slideLayouts/_rels/slideLayout79.xml.rels" ContentType="application/vnd.openxmlformats-package.relationships+xml"/>
  <Override PartName="/ppt/slideLayouts/_rels/slideLayout80.xml.rels" ContentType="application/vnd.openxmlformats-package.relationships+xml"/>
  <Override PartName="/ppt/slideLayouts/_rels/slideLayout81.xml.rels" ContentType="application/vnd.openxmlformats-package.relationships+xml"/>
  <Override PartName="/ppt/slideLayouts/_rels/slideLayout82.xml.rels" ContentType="application/vnd.openxmlformats-package.relationships+xml"/>
  <Override PartName="/ppt/slideLayouts/_rels/slideLayout83.xml.rels" ContentType="application/vnd.openxmlformats-package.relationships+xml"/>
  <Override PartName="/ppt/slideLayouts/_rels/slideLayout84.xml.rels" ContentType="application/vnd.openxmlformats-package.relationships+xml"/>
  <Override PartName="/ppt/slideLayouts/_rels/slideLayout85.xml.rels" ContentType="application/vnd.openxmlformats-package.relationships+xml"/>
  <Override PartName="/ppt/slideLayouts/_rels/slideLayout86.xml.rels" ContentType="application/vnd.openxmlformats-package.relationships+xml"/>
  <Override PartName="/ppt/slideLayouts/_rels/slideLayout87.xml.rels" ContentType="application/vnd.openxmlformats-package.relationships+xml"/>
  <Override PartName="/ppt/slideLayouts/_rels/slideLayout88.xml.rels" ContentType="application/vnd.openxmlformats-package.relationships+xml"/>
  <Override PartName="/ppt/slideLayouts/_rels/slideLayout89.xml.rels" ContentType="application/vnd.openxmlformats-package.relationships+xml"/>
  <Override PartName="/ppt/slideLayouts/_rels/slideLayout90.xml.rels" ContentType="application/vnd.openxmlformats-package.relationships+xml"/>
  <Override PartName="/ppt/slideLayouts/_rels/slideLayout91.xml.rels" ContentType="application/vnd.openxmlformats-package.relationships+xml"/>
  <Override PartName="/ppt/slideLayouts/_rels/slideLayout92.xml.rels" ContentType="application/vnd.openxmlformats-package.relationships+xml"/>
  <Override PartName="/ppt/slideLayouts/_rels/slideLayout93.xml.rels" ContentType="application/vnd.openxmlformats-package.relationships+xml"/>
  <Override PartName="/ppt/slideLayouts/_rels/slideLayout94.xml.rels" ContentType="application/vnd.openxmlformats-package.relationships+xml"/>
  <Override PartName="/ppt/slideLayouts/_rels/slideLayout95.xml.rels" ContentType="application/vnd.openxmlformats-package.relationships+xml"/>
  <Override PartName="/ppt/slideLayouts/_rels/slideLayout96.xml.rels" ContentType="application/vnd.openxmlformats-package.relationships+xml"/>
  <Override PartName="/ppt/slideLayouts/_rels/slideLayout97.xml.rels" ContentType="application/vnd.openxmlformats-package.relationships+xml"/>
  <Override PartName="/ppt/slideLayouts/_rels/slideLayout98.xml.rels" ContentType="application/vnd.openxmlformats-package.relationships+xml"/>
  <Override PartName="/ppt/slideLayouts/_rels/slideLayout99.xml.rels" ContentType="application/vnd.openxmlformats-package.relationships+xml"/>
  <Override PartName="/ppt/slideLayouts/_rels/slideLayout100.xml.rels" ContentType="application/vnd.openxmlformats-package.relationships+xml"/>
  <Override PartName="/ppt/slideLayouts/_rels/slideLayout101.xml.rels" ContentType="application/vnd.openxmlformats-package.relationships+xml"/>
  <Override PartName="/ppt/slideLayouts/_rels/slideLayout102.xml.rels" ContentType="application/vnd.openxmlformats-package.relationships+xml"/>
  <Override PartName="/ppt/slideLayouts/_rels/slideLayout103.xml.rels" ContentType="application/vnd.openxmlformats-package.relationships+xml"/>
  <Override PartName="/ppt/slideLayouts/_rels/slideLayout104.xml.rels" ContentType="application/vnd.openxmlformats-package.relationships+xml"/>
  <Override PartName="/ppt/slideLayouts/_rels/slideLayout105.xml.rels" ContentType="application/vnd.openxmlformats-package.relationships+xml"/>
  <Override PartName="/ppt/slideLayouts/_rels/slideLayout106.xml.rels" ContentType="application/vnd.openxmlformats-package.relationships+xml"/>
  <Override PartName="/ppt/slideLayouts/_rels/slideLayout107.xml.rels" ContentType="application/vnd.openxmlformats-package.relationships+xml"/>
  <Override PartName="/ppt/slideLayouts/_rels/slideLayout108.xml.rels" ContentType="application/vnd.openxmlformats-package.relationships+xml"/>
  <Override PartName="/ppt/slideLayouts/_rels/slideLayout109.xml.rels" ContentType="application/vnd.openxmlformats-package.relationships+xml"/>
  <Override PartName="/ppt/slideLayouts/_rels/slideLayout110.xml.rels" ContentType="application/vnd.openxmlformats-package.relationships+xml"/>
  <Override PartName="/ppt/slideLayouts/_rels/slideLayout111.xml.rels" ContentType="application/vnd.openxmlformats-package.relationships+xml"/>
  <Override PartName="/ppt/slideLayouts/_rels/slideLayout112.xml.rels" ContentType="application/vnd.openxmlformats-package.relationships+xml"/>
  <Override PartName="/ppt/slideLayouts/_rels/slideLayout113.xml.rels" ContentType="application/vnd.openxmlformats-package.relationships+xml"/>
  <Override PartName="/ppt/slideLayouts/_rels/slideLayout114.xml.rels" ContentType="application/vnd.openxmlformats-package.relationships+xml"/>
  <Override PartName="/ppt/slideLayouts/_rels/slideLayout115.xml.rels" ContentType="application/vnd.openxmlformats-package.relationships+xml"/>
  <Override PartName="/ppt/slideLayouts/_rels/slideLayout116.xml.rels" ContentType="application/vnd.openxmlformats-package.relationships+xml"/>
  <Override PartName="/ppt/slideLayouts/_rels/slideLayout117.xml.rels" ContentType="application/vnd.openxmlformats-package.relationships+xml"/>
  <Override PartName="/ppt/slideLayouts/_rels/slideLayout118.xml.rels" ContentType="application/vnd.openxmlformats-package.relationships+xml"/>
  <Override PartName="/ppt/slideLayouts/_rels/slideLayout119.xml.rels" ContentType="application/vnd.openxmlformats-package.relationships+xml"/>
  <Override PartName="/ppt/slideLayouts/_rels/slideLayout120.xml.rels" ContentType="application/vnd.openxmlformats-package.relationships+xml"/>
  <Override PartName="/ppt/slideLayouts/_rels/slideLayout121.xml.rels" ContentType="application/vnd.openxmlformats-package.relationships+xml"/>
  <Override PartName="/ppt/slideLayouts/_rels/slideLayout122.xml.rels" ContentType="application/vnd.openxmlformats-package.relationships+xml"/>
  <Override PartName="/ppt/slideLayouts/_rels/slideLayout123.xml.rels" ContentType="application/vnd.openxmlformats-package.relationships+xml"/>
  <Override PartName="/ppt/slideLayouts/_rels/slideLayout124.xml.rels" ContentType="application/vnd.openxmlformats-package.relationships+xml"/>
  <Override PartName="/ppt/slideLayouts/_rels/slideLayout125.xml.rels" ContentType="application/vnd.openxmlformats-package.relationships+xml"/>
  <Override PartName="/ppt/slideLayouts/_rels/slideLayout126.xml.rels" ContentType="application/vnd.openxmlformats-package.relationships+xml"/>
  <Override PartName="/ppt/slideLayouts/_rels/slideLayout127.xml.rels" ContentType="application/vnd.openxmlformats-package.relationships+xml"/>
  <Override PartName="/ppt/slideLayouts/_rels/slideLayout128.xml.rels" ContentType="application/vnd.openxmlformats-package.relationships+xml"/>
  <Override PartName="/ppt/slideLayouts/_rels/slideLayout129.xml.rels" ContentType="application/vnd.openxmlformats-package.relationships+xml"/>
  <Override PartName="/ppt/slideLayouts/_rels/slideLayout130.xml.rels" ContentType="application/vnd.openxmlformats-package.relationships+xml"/>
  <Override PartName="/ppt/slideLayouts/_rels/slideLayout131.xml.rels" ContentType="application/vnd.openxmlformats-package.relationships+xml"/>
  <Override PartName="/ppt/slideLayouts/_rels/slideLayout132.xml.rels" ContentType="application/vnd.openxmlformats-package.relationships+xml"/>
  <Override PartName="/ppt/slideLayouts/_rels/slideLayout133.xml.rels" ContentType="application/vnd.openxmlformats-package.relationships+xml"/>
  <Override PartName="/ppt/slideLayouts/_rels/slideLayout134.xml.rels" ContentType="application/vnd.openxmlformats-package.relationships+xml"/>
  <Override PartName="/ppt/slideLayouts/_rels/slideLayout135.xml.rels" ContentType="application/vnd.openxmlformats-package.relationships+xml"/>
  <Override PartName="/ppt/slideLayouts/_rels/slideLayout136.xml.rels" ContentType="application/vnd.openxmlformats-package.relationships+xml"/>
  <Override PartName="/ppt/slideLayouts/_rels/slideLayout140.xml.rels" ContentType="application/vnd.openxmlformats-package.relationships+xml"/>
  <Override PartName="/ppt/slideLayouts/_rels/slideLayout141.xml.rels" ContentType="application/vnd.openxmlformats-package.relationships+xml"/>
  <Override PartName="/ppt/slideLayouts/_rels/slideLayout142.xml.rels" ContentType="application/vnd.openxmlformats-package.relationships+xml"/>
  <Override PartName="/ppt/slideLayouts/_rels/slideLayout143.xml.rels" ContentType="application/vnd.openxmlformats-package.relationships+xml"/>
  <Override PartName="/ppt/slideLayouts/_rels/slideLayout144.xml.rels" ContentType="application/vnd.openxmlformats-package.relationships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_rels/slide1.xml.rels" ContentType="application/vnd.openxmlformats-package.relationships+xml"/>
  <Override PartName="/ppt/media/image1.png" ContentType="image/png"/>
  <Override PartName="/ppt/media/image2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  <p:sldMasterId id="2147483700" r:id="rId6"/>
    <p:sldMasterId id="2147483713" r:id="rId7"/>
    <p:sldMasterId id="2147483726" r:id="rId8"/>
    <p:sldMasterId id="2147483739" r:id="rId9"/>
    <p:sldMasterId id="2147483752" r:id="rId10"/>
    <p:sldMasterId id="2147483765" r:id="rId11"/>
    <p:sldMasterId id="2147483778" r:id="rId12"/>
    <p:sldMasterId id="2147483791" r:id="rId13"/>
  </p:sldMasterIdLst>
  <p:sldIdLst>
    <p:sldId id="256" r:id="rId14"/>
  </p:sldIdLst>
  <p:sldSz cx="15113000" cy="106934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Master" Target="slideMasters/slideMaster6.xml"/><Relationship Id="rId8" Type="http://schemas.openxmlformats.org/officeDocument/2006/relationships/slideMaster" Target="slideMasters/slideMaster7.xml"/><Relationship Id="rId9" Type="http://schemas.openxmlformats.org/officeDocument/2006/relationships/slideMaster" Target="slideMasters/slideMaster8.xml"/><Relationship Id="rId10" Type="http://schemas.openxmlformats.org/officeDocument/2006/relationships/slideMaster" Target="slideMasters/slideMaster9.xml"/><Relationship Id="rId11" Type="http://schemas.openxmlformats.org/officeDocument/2006/relationships/slideMaster" Target="slideMasters/slideMaster10.xml"/><Relationship Id="rId12" Type="http://schemas.openxmlformats.org/officeDocument/2006/relationships/slideMaster" Target="slideMasters/slideMaster11.xml"/><Relationship Id="rId13" Type="http://schemas.openxmlformats.org/officeDocument/2006/relationships/slideMaster" Target="slideMasters/slideMaster12.xml"/><Relationship Id="rId14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8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8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8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8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9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9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1360116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755640" y="5741640"/>
            <a:ext cx="1360116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0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341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6637320" cy="6201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42" name="PlaceHolder 3"/>
          <p:cNvSpPr>
            <a:spLocks noGrp="1"/>
          </p:cNvSpPr>
          <p:nvPr>
            <p:ph type="body"/>
          </p:nvPr>
        </p:nvSpPr>
        <p:spPr>
          <a:xfrm>
            <a:off x="7725240" y="2502000"/>
            <a:ext cx="6637320" cy="6201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0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</p:spTree>
  </p:cSld>
</p:sldLayout>
</file>

<file path=ppt/slideLayouts/slideLayout10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PlaceHolder 1"/>
          <p:cNvSpPr>
            <a:spLocks noGrp="1"/>
          </p:cNvSpPr>
          <p:nvPr>
            <p:ph type="subTitle"/>
          </p:nvPr>
        </p:nvSpPr>
        <p:spPr>
          <a:xfrm>
            <a:off x="755640" y="426600"/>
            <a:ext cx="13601160" cy="82767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0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346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47" name="PlaceHolder 3"/>
          <p:cNvSpPr>
            <a:spLocks noGrp="1"/>
          </p:cNvSpPr>
          <p:nvPr>
            <p:ph type="body"/>
          </p:nvPr>
        </p:nvSpPr>
        <p:spPr>
          <a:xfrm>
            <a:off x="7725240" y="2502000"/>
            <a:ext cx="6637320" cy="6201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48" name="PlaceHolder 4"/>
          <p:cNvSpPr>
            <a:spLocks noGrp="1"/>
          </p:cNvSpPr>
          <p:nvPr>
            <p:ph type="body"/>
          </p:nvPr>
        </p:nvSpPr>
        <p:spPr>
          <a:xfrm>
            <a:off x="755640" y="574164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0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350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6637320" cy="6201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51" name="PlaceHolder 3"/>
          <p:cNvSpPr>
            <a:spLocks noGrp="1"/>
          </p:cNvSpPr>
          <p:nvPr>
            <p:ph type="body"/>
          </p:nvPr>
        </p:nvSpPr>
        <p:spPr>
          <a:xfrm>
            <a:off x="7725240" y="250200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52" name="PlaceHolder 4"/>
          <p:cNvSpPr>
            <a:spLocks noGrp="1"/>
          </p:cNvSpPr>
          <p:nvPr>
            <p:ph type="body"/>
          </p:nvPr>
        </p:nvSpPr>
        <p:spPr>
          <a:xfrm>
            <a:off x="7725240" y="574164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0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354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55" name="PlaceHolder 3"/>
          <p:cNvSpPr>
            <a:spLocks noGrp="1"/>
          </p:cNvSpPr>
          <p:nvPr>
            <p:ph type="body"/>
          </p:nvPr>
        </p:nvSpPr>
        <p:spPr>
          <a:xfrm>
            <a:off x="7725240" y="250200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56" name="PlaceHolder 4"/>
          <p:cNvSpPr>
            <a:spLocks noGrp="1"/>
          </p:cNvSpPr>
          <p:nvPr>
            <p:ph type="body"/>
          </p:nvPr>
        </p:nvSpPr>
        <p:spPr>
          <a:xfrm>
            <a:off x="755640" y="5741640"/>
            <a:ext cx="1360116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0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358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1360116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59" name="PlaceHolder 3"/>
          <p:cNvSpPr>
            <a:spLocks noGrp="1"/>
          </p:cNvSpPr>
          <p:nvPr>
            <p:ph type="body"/>
          </p:nvPr>
        </p:nvSpPr>
        <p:spPr>
          <a:xfrm>
            <a:off x="755640" y="5741640"/>
            <a:ext cx="1360116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0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361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62" name="PlaceHolder 3"/>
          <p:cNvSpPr>
            <a:spLocks noGrp="1"/>
          </p:cNvSpPr>
          <p:nvPr>
            <p:ph type="body"/>
          </p:nvPr>
        </p:nvSpPr>
        <p:spPr>
          <a:xfrm>
            <a:off x="7725240" y="250200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63" name="PlaceHolder 4"/>
          <p:cNvSpPr>
            <a:spLocks noGrp="1"/>
          </p:cNvSpPr>
          <p:nvPr>
            <p:ph type="body"/>
          </p:nvPr>
        </p:nvSpPr>
        <p:spPr>
          <a:xfrm>
            <a:off x="755640" y="574164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64" name="PlaceHolder 5"/>
          <p:cNvSpPr>
            <a:spLocks noGrp="1"/>
          </p:cNvSpPr>
          <p:nvPr>
            <p:ph type="body"/>
          </p:nvPr>
        </p:nvSpPr>
        <p:spPr>
          <a:xfrm>
            <a:off x="7725240" y="574164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0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366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437940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67" name="PlaceHolder 3"/>
          <p:cNvSpPr>
            <a:spLocks noGrp="1"/>
          </p:cNvSpPr>
          <p:nvPr>
            <p:ph type="body"/>
          </p:nvPr>
        </p:nvSpPr>
        <p:spPr>
          <a:xfrm>
            <a:off x="5354280" y="2502000"/>
            <a:ext cx="437940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68" name="PlaceHolder 4"/>
          <p:cNvSpPr>
            <a:spLocks noGrp="1"/>
          </p:cNvSpPr>
          <p:nvPr>
            <p:ph type="body"/>
          </p:nvPr>
        </p:nvSpPr>
        <p:spPr>
          <a:xfrm>
            <a:off x="9953280" y="2502000"/>
            <a:ext cx="437940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69" name="PlaceHolder 5"/>
          <p:cNvSpPr>
            <a:spLocks noGrp="1"/>
          </p:cNvSpPr>
          <p:nvPr>
            <p:ph type="body"/>
          </p:nvPr>
        </p:nvSpPr>
        <p:spPr>
          <a:xfrm>
            <a:off x="755640" y="5741640"/>
            <a:ext cx="437940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70" name="PlaceHolder 6"/>
          <p:cNvSpPr>
            <a:spLocks noGrp="1"/>
          </p:cNvSpPr>
          <p:nvPr>
            <p:ph type="body"/>
          </p:nvPr>
        </p:nvSpPr>
        <p:spPr>
          <a:xfrm>
            <a:off x="5354280" y="5741640"/>
            <a:ext cx="437940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71" name="PlaceHolder 7"/>
          <p:cNvSpPr>
            <a:spLocks noGrp="1"/>
          </p:cNvSpPr>
          <p:nvPr>
            <p:ph type="body"/>
          </p:nvPr>
        </p:nvSpPr>
        <p:spPr>
          <a:xfrm>
            <a:off x="9953280" y="5741640"/>
            <a:ext cx="437940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0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7725240" y="250200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755640" y="574164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7725240" y="574164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379" name="PlaceHolder 2"/>
          <p:cNvSpPr>
            <a:spLocks noGrp="1"/>
          </p:cNvSpPr>
          <p:nvPr>
            <p:ph type="subTitle"/>
          </p:nvPr>
        </p:nvSpPr>
        <p:spPr>
          <a:xfrm>
            <a:off x="755640" y="2502000"/>
            <a:ext cx="13601160" cy="62017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381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13601160" cy="6201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383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6637320" cy="6201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84" name="PlaceHolder 3"/>
          <p:cNvSpPr>
            <a:spLocks noGrp="1"/>
          </p:cNvSpPr>
          <p:nvPr>
            <p:ph type="body"/>
          </p:nvPr>
        </p:nvSpPr>
        <p:spPr>
          <a:xfrm>
            <a:off x="7725240" y="2502000"/>
            <a:ext cx="6637320" cy="6201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</p:spTree>
  </p:cSld>
</p:sldLayout>
</file>

<file path=ppt/slideLayouts/slideLayout1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PlaceHolder 1"/>
          <p:cNvSpPr>
            <a:spLocks noGrp="1"/>
          </p:cNvSpPr>
          <p:nvPr>
            <p:ph type="subTitle"/>
          </p:nvPr>
        </p:nvSpPr>
        <p:spPr>
          <a:xfrm>
            <a:off x="755640" y="426600"/>
            <a:ext cx="13601160" cy="82767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388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89" name="PlaceHolder 3"/>
          <p:cNvSpPr>
            <a:spLocks noGrp="1"/>
          </p:cNvSpPr>
          <p:nvPr>
            <p:ph type="body"/>
          </p:nvPr>
        </p:nvSpPr>
        <p:spPr>
          <a:xfrm>
            <a:off x="7725240" y="2502000"/>
            <a:ext cx="6637320" cy="6201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90" name="PlaceHolder 4"/>
          <p:cNvSpPr>
            <a:spLocks noGrp="1"/>
          </p:cNvSpPr>
          <p:nvPr>
            <p:ph type="body"/>
          </p:nvPr>
        </p:nvSpPr>
        <p:spPr>
          <a:xfrm>
            <a:off x="755640" y="574164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392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6637320" cy="6201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93" name="PlaceHolder 3"/>
          <p:cNvSpPr>
            <a:spLocks noGrp="1"/>
          </p:cNvSpPr>
          <p:nvPr>
            <p:ph type="body"/>
          </p:nvPr>
        </p:nvSpPr>
        <p:spPr>
          <a:xfrm>
            <a:off x="7725240" y="250200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94" name="PlaceHolder 4"/>
          <p:cNvSpPr>
            <a:spLocks noGrp="1"/>
          </p:cNvSpPr>
          <p:nvPr>
            <p:ph type="body"/>
          </p:nvPr>
        </p:nvSpPr>
        <p:spPr>
          <a:xfrm>
            <a:off x="7725240" y="574164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396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97" name="PlaceHolder 3"/>
          <p:cNvSpPr>
            <a:spLocks noGrp="1"/>
          </p:cNvSpPr>
          <p:nvPr>
            <p:ph type="body"/>
          </p:nvPr>
        </p:nvSpPr>
        <p:spPr>
          <a:xfrm>
            <a:off x="7725240" y="250200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98" name="PlaceHolder 4"/>
          <p:cNvSpPr>
            <a:spLocks noGrp="1"/>
          </p:cNvSpPr>
          <p:nvPr>
            <p:ph type="body"/>
          </p:nvPr>
        </p:nvSpPr>
        <p:spPr>
          <a:xfrm>
            <a:off x="755640" y="5741640"/>
            <a:ext cx="1360116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400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1360116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01" name="PlaceHolder 3"/>
          <p:cNvSpPr>
            <a:spLocks noGrp="1"/>
          </p:cNvSpPr>
          <p:nvPr>
            <p:ph type="body"/>
          </p:nvPr>
        </p:nvSpPr>
        <p:spPr>
          <a:xfrm>
            <a:off x="755640" y="5741640"/>
            <a:ext cx="1360116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403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04" name="PlaceHolder 3"/>
          <p:cNvSpPr>
            <a:spLocks noGrp="1"/>
          </p:cNvSpPr>
          <p:nvPr>
            <p:ph type="body"/>
          </p:nvPr>
        </p:nvSpPr>
        <p:spPr>
          <a:xfrm>
            <a:off x="7725240" y="250200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05" name="PlaceHolder 4"/>
          <p:cNvSpPr>
            <a:spLocks noGrp="1"/>
          </p:cNvSpPr>
          <p:nvPr>
            <p:ph type="body"/>
          </p:nvPr>
        </p:nvSpPr>
        <p:spPr>
          <a:xfrm>
            <a:off x="755640" y="574164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06" name="PlaceHolder 5"/>
          <p:cNvSpPr>
            <a:spLocks noGrp="1"/>
          </p:cNvSpPr>
          <p:nvPr>
            <p:ph type="body"/>
          </p:nvPr>
        </p:nvSpPr>
        <p:spPr>
          <a:xfrm>
            <a:off x="7725240" y="574164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437940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5354280" y="2502000"/>
            <a:ext cx="437940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9953280" y="2502000"/>
            <a:ext cx="437940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755640" y="5741640"/>
            <a:ext cx="437940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5354280" y="5741640"/>
            <a:ext cx="437940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9953280" y="5741640"/>
            <a:ext cx="437940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408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437940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09" name="PlaceHolder 3"/>
          <p:cNvSpPr>
            <a:spLocks noGrp="1"/>
          </p:cNvSpPr>
          <p:nvPr>
            <p:ph type="body"/>
          </p:nvPr>
        </p:nvSpPr>
        <p:spPr>
          <a:xfrm>
            <a:off x="5354280" y="2502000"/>
            <a:ext cx="437940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10" name="PlaceHolder 4"/>
          <p:cNvSpPr>
            <a:spLocks noGrp="1"/>
          </p:cNvSpPr>
          <p:nvPr>
            <p:ph type="body"/>
          </p:nvPr>
        </p:nvSpPr>
        <p:spPr>
          <a:xfrm>
            <a:off x="9953280" y="2502000"/>
            <a:ext cx="437940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11" name="PlaceHolder 5"/>
          <p:cNvSpPr>
            <a:spLocks noGrp="1"/>
          </p:cNvSpPr>
          <p:nvPr>
            <p:ph type="body"/>
          </p:nvPr>
        </p:nvSpPr>
        <p:spPr>
          <a:xfrm>
            <a:off x="755640" y="5741640"/>
            <a:ext cx="437940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12" name="PlaceHolder 6"/>
          <p:cNvSpPr>
            <a:spLocks noGrp="1"/>
          </p:cNvSpPr>
          <p:nvPr>
            <p:ph type="body"/>
          </p:nvPr>
        </p:nvSpPr>
        <p:spPr>
          <a:xfrm>
            <a:off x="5354280" y="5741640"/>
            <a:ext cx="437940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13" name="PlaceHolder 7"/>
          <p:cNvSpPr>
            <a:spLocks noGrp="1"/>
          </p:cNvSpPr>
          <p:nvPr>
            <p:ph type="body"/>
          </p:nvPr>
        </p:nvSpPr>
        <p:spPr>
          <a:xfrm>
            <a:off x="9953280" y="5741640"/>
            <a:ext cx="437940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420" name="PlaceHolder 2"/>
          <p:cNvSpPr>
            <a:spLocks noGrp="1"/>
          </p:cNvSpPr>
          <p:nvPr>
            <p:ph type="subTitle"/>
          </p:nvPr>
        </p:nvSpPr>
        <p:spPr>
          <a:xfrm>
            <a:off x="755640" y="2502000"/>
            <a:ext cx="13601160" cy="62017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422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13601160" cy="6201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424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6637320" cy="6201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25" name="PlaceHolder 3"/>
          <p:cNvSpPr>
            <a:spLocks noGrp="1"/>
          </p:cNvSpPr>
          <p:nvPr>
            <p:ph type="body"/>
          </p:nvPr>
        </p:nvSpPr>
        <p:spPr>
          <a:xfrm>
            <a:off x="7725240" y="2502000"/>
            <a:ext cx="6637320" cy="6201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</p:spTree>
  </p:cSld>
</p:sldLayout>
</file>

<file path=ppt/slideLayouts/slideLayout1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PlaceHolder 1"/>
          <p:cNvSpPr>
            <a:spLocks noGrp="1"/>
          </p:cNvSpPr>
          <p:nvPr>
            <p:ph type="subTitle"/>
          </p:nvPr>
        </p:nvSpPr>
        <p:spPr>
          <a:xfrm>
            <a:off x="755640" y="426600"/>
            <a:ext cx="13601160" cy="82767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429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30" name="PlaceHolder 3"/>
          <p:cNvSpPr>
            <a:spLocks noGrp="1"/>
          </p:cNvSpPr>
          <p:nvPr>
            <p:ph type="body"/>
          </p:nvPr>
        </p:nvSpPr>
        <p:spPr>
          <a:xfrm>
            <a:off x="7725240" y="2502000"/>
            <a:ext cx="6637320" cy="6201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31" name="PlaceHolder 4"/>
          <p:cNvSpPr>
            <a:spLocks noGrp="1"/>
          </p:cNvSpPr>
          <p:nvPr>
            <p:ph type="body"/>
          </p:nvPr>
        </p:nvSpPr>
        <p:spPr>
          <a:xfrm>
            <a:off x="755640" y="574164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433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6637320" cy="6201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34" name="PlaceHolder 3"/>
          <p:cNvSpPr>
            <a:spLocks noGrp="1"/>
          </p:cNvSpPr>
          <p:nvPr>
            <p:ph type="body"/>
          </p:nvPr>
        </p:nvSpPr>
        <p:spPr>
          <a:xfrm>
            <a:off x="7725240" y="250200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35" name="PlaceHolder 4"/>
          <p:cNvSpPr>
            <a:spLocks noGrp="1"/>
          </p:cNvSpPr>
          <p:nvPr>
            <p:ph type="body"/>
          </p:nvPr>
        </p:nvSpPr>
        <p:spPr>
          <a:xfrm>
            <a:off x="7725240" y="574164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437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38" name="PlaceHolder 3"/>
          <p:cNvSpPr>
            <a:spLocks noGrp="1"/>
          </p:cNvSpPr>
          <p:nvPr>
            <p:ph type="body"/>
          </p:nvPr>
        </p:nvSpPr>
        <p:spPr>
          <a:xfrm>
            <a:off x="7725240" y="250200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39" name="PlaceHolder 4"/>
          <p:cNvSpPr>
            <a:spLocks noGrp="1"/>
          </p:cNvSpPr>
          <p:nvPr>
            <p:ph type="body"/>
          </p:nvPr>
        </p:nvSpPr>
        <p:spPr>
          <a:xfrm>
            <a:off x="755640" y="5741640"/>
            <a:ext cx="1360116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441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1360116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42" name="PlaceHolder 3"/>
          <p:cNvSpPr>
            <a:spLocks noGrp="1"/>
          </p:cNvSpPr>
          <p:nvPr>
            <p:ph type="body"/>
          </p:nvPr>
        </p:nvSpPr>
        <p:spPr>
          <a:xfrm>
            <a:off x="755640" y="5741640"/>
            <a:ext cx="1360116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444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45" name="PlaceHolder 3"/>
          <p:cNvSpPr>
            <a:spLocks noGrp="1"/>
          </p:cNvSpPr>
          <p:nvPr>
            <p:ph type="body"/>
          </p:nvPr>
        </p:nvSpPr>
        <p:spPr>
          <a:xfrm>
            <a:off x="7725240" y="250200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46" name="PlaceHolder 4"/>
          <p:cNvSpPr>
            <a:spLocks noGrp="1"/>
          </p:cNvSpPr>
          <p:nvPr>
            <p:ph type="body"/>
          </p:nvPr>
        </p:nvSpPr>
        <p:spPr>
          <a:xfrm>
            <a:off x="755640" y="574164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47" name="PlaceHolder 5"/>
          <p:cNvSpPr>
            <a:spLocks noGrp="1"/>
          </p:cNvSpPr>
          <p:nvPr>
            <p:ph type="body"/>
          </p:nvPr>
        </p:nvSpPr>
        <p:spPr>
          <a:xfrm>
            <a:off x="7725240" y="574164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449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437940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50" name="PlaceHolder 3"/>
          <p:cNvSpPr>
            <a:spLocks noGrp="1"/>
          </p:cNvSpPr>
          <p:nvPr>
            <p:ph type="body"/>
          </p:nvPr>
        </p:nvSpPr>
        <p:spPr>
          <a:xfrm>
            <a:off x="5354280" y="2502000"/>
            <a:ext cx="437940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51" name="PlaceHolder 4"/>
          <p:cNvSpPr>
            <a:spLocks noGrp="1"/>
          </p:cNvSpPr>
          <p:nvPr>
            <p:ph type="body"/>
          </p:nvPr>
        </p:nvSpPr>
        <p:spPr>
          <a:xfrm>
            <a:off x="9953280" y="2502000"/>
            <a:ext cx="437940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52" name="PlaceHolder 5"/>
          <p:cNvSpPr>
            <a:spLocks noGrp="1"/>
          </p:cNvSpPr>
          <p:nvPr>
            <p:ph type="body"/>
          </p:nvPr>
        </p:nvSpPr>
        <p:spPr>
          <a:xfrm>
            <a:off x="755640" y="5741640"/>
            <a:ext cx="437940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53" name="PlaceHolder 6"/>
          <p:cNvSpPr>
            <a:spLocks noGrp="1"/>
          </p:cNvSpPr>
          <p:nvPr>
            <p:ph type="body"/>
          </p:nvPr>
        </p:nvSpPr>
        <p:spPr>
          <a:xfrm>
            <a:off x="5354280" y="5741640"/>
            <a:ext cx="437940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54" name="PlaceHolder 7"/>
          <p:cNvSpPr>
            <a:spLocks noGrp="1"/>
          </p:cNvSpPr>
          <p:nvPr>
            <p:ph type="body"/>
          </p:nvPr>
        </p:nvSpPr>
        <p:spPr>
          <a:xfrm>
            <a:off x="9953280" y="5741640"/>
            <a:ext cx="437940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461" name="PlaceHolder 2"/>
          <p:cNvSpPr>
            <a:spLocks noGrp="1"/>
          </p:cNvSpPr>
          <p:nvPr>
            <p:ph type="subTitle"/>
          </p:nvPr>
        </p:nvSpPr>
        <p:spPr>
          <a:xfrm>
            <a:off x="755640" y="2502000"/>
            <a:ext cx="13601160" cy="62017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463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13601160" cy="6201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465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6637320" cy="6201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66" name="PlaceHolder 3"/>
          <p:cNvSpPr>
            <a:spLocks noGrp="1"/>
          </p:cNvSpPr>
          <p:nvPr>
            <p:ph type="body"/>
          </p:nvPr>
        </p:nvSpPr>
        <p:spPr>
          <a:xfrm>
            <a:off x="7725240" y="2502000"/>
            <a:ext cx="6637320" cy="6201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</p:spTree>
  </p:cSld>
</p:sldLayout>
</file>

<file path=ppt/slideLayouts/slideLayout1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PlaceHolder 1"/>
          <p:cNvSpPr>
            <a:spLocks noGrp="1"/>
          </p:cNvSpPr>
          <p:nvPr>
            <p:ph type="subTitle"/>
          </p:nvPr>
        </p:nvSpPr>
        <p:spPr>
          <a:xfrm>
            <a:off x="755640" y="426600"/>
            <a:ext cx="13601160" cy="82767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470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71" name="PlaceHolder 3"/>
          <p:cNvSpPr>
            <a:spLocks noGrp="1"/>
          </p:cNvSpPr>
          <p:nvPr>
            <p:ph type="body"/>
          </p:nvPr>
        </p:nvSpPr>
        <p:spPr>
          <a:xfrm>
            <a:off x="7725240" y="2502000"/>
            <a:ext cx="6637320" cy="6201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72" name="PlaceHolder 4"/>
          <p:cNvSpPr>
            <a:spLocks noGrp="1"/>
          </p:cNvSpPr>
          <p:nvPr>
            <p:ph type="body"/>
          </p:nvPr>
        </p:nvSpPr>
        <p:spPr>
          <a:xfrm>
            <a:off x="755640" y="574164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subTitle"/>
          </p:nvPr>
        </p:nvSpPr>
        <p:spPr>
          <a:xfrm>
            <a:off x="755640" y="2502000"/>
            <a:ext cx="13601160" cy="62017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474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6637320" cy="6201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75" name="PlaceHolder 3"/>
          <p:cNvSpPr>
            <a:spLocks noGrp="1"/>
          </p:cNvSpPr>
          <p:nvPr>
            <p:ph type="body"/>
          </p:nvPr>
        </p:nvSpPr>
        <p:spPr>
          <a:xfrm>
            <a:off x="7725240" y="250200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76" name="PlaceHolder 4"/>
          <p:cNvSpPr>
            <a:spLocks noGrp="1"/>
          </p:cNvSpPr>
          <p:nvPr>
            <p:ph type="body"/>
          </p:nvPr>
        </p:nvSpPr>
        <p:spPr>
          <a:xfrm>
            <a:off x="7725240" y="574164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478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79" name="PlaceHolder 3"/>
          <p:cNvSpPr>
            <a:spLocks noGrp="1"/>
          </p:cNvSpPr>
          <p:nvPr>
            <p:ph type="body"/>
          </p:nvPr>
        </p:nvSpPr>
        <p:spPr>
          <a:xfrm>
            <a:off x="7725240" y="250200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80" name="PlaceHolder 4"/>
          <p:cNvSpPr>
            <a:spLocks noGrp="1"/>
          </p:cNvSpPr>
          <p:nvPr>
            <p:ph type="body"/>
          </p:nvPr>
        </p:nvSpPr>
        <p:spPr>
          <a:xfrm>
            <a:off x="755640" y="5741640"/>
            <a:ext cx="1360116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482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1360116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83" name="PlaceHolder 3"/>
          <p:cNvSpPr>
            <a:spLocks noGrp="1"/>
          </p:cNvSpPr>
          <p:nvPr>
            <p:ph type="body"/>
          </p:nvPr>
        </p:nvSpPr>
        <p:spPr>
          <a:xfrm>
            <a:off x="755640" y="5741640"/>
            <a:ext cx="1360116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485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86" name="PlaceHolder 3"/>
          <p:cNvSpPr>
            <a:spLocks noGrp="1"/>
          </p:cNvSpPr>
          <p:nvPr>
            <p:ph type="body"/>
          </p:nvPr>
        </p:nvSpPr>
        <p:spPr>
          <a:xfrm>
            <a:off x="7725240" y="250200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87" name="PlaceHolder 4"/>
          <p:cNvSpPr>
            <a:spLocks noGrp="1"/>
          </p:cNvSpPr>
          <p:nvPr>
            <p:ph type="body"/>
          </p:nvPr>
        </p:nvSpPr>
        <p:spPr>
          <a:xfrm>
            <a:off x="755640" y="574164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88" name="PlaceHolder 5"/>
          <p:cNvSpPr>
            <a:spLocks noGrp="1"/>
          </p:cNvSpPr>
          <p:nvPr>
            <p:ph type="body"/>
          </p:nvPr>
        </p:nvSpPr>
        <p:spPr>
          <a:xfrm>
            <a:off x="7725240" y="574164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490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437940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91" name="PlaceHolder 3"/>
          <p:cNvSpPr>
            <a:spLocks noGrp="1"/>
          </p:cNvSpPr>
          <p:nvPr>
            <p:ph type="body"/>
          </p:nvPr>
        </p:nvSpPr>
        <p:spPr>
          <a:xfrm>
            <a:off x="5354280" y="2502000"/>
            <a:ext cx="437940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92" name="PlaceHolder 4"/>
          <p:cNvSpPr>
            <a:spLocks noGrp="1"/>
          </p:cNvSpPr>
          <p:nvPr>
            <p:ph type="body"/>
          </p:nvPr>
        </p:nvSpPr>
        <p:spPr>
          <a:xfrm>
            <a:off x="9953280" y="2502000"/>
            <a:ext cx="437940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93" name="PlaceHolder 5"/>
          <p:cNvSpPr>
            <a:spLocks noGrp="1"/>
          </p:cNvSpPr>
          <p:nvPr>
            <p:ph type="body"/>
          </p:nvPr>
        </p:nvSpPr>
        <p:spPr>
          <a:xfrm>
            <a:off x="755640" y="5741640"/>
            <a:ext cx="437940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94" name="PlaceHolder 6"/>
          <p:cNvSpPr>
            <a:spLocks noGrp="1"/>
          </p:cNvSpPr>
          <p:nvPr>
            <p:ph type="body"/>
          </p:nvPr>
        </p:nvSpPr>
        <p:spPr>
          <a:xfrm>
            <a:off x="5354280" y="5741640"/>
            <a:ext cx="437940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495" name="PlaceHolder 7"/>
          <p:cNvSpPr>
            <a:spLocks noGrp="1"/>
          </p:cNvSpPr>
          <p:nvPr>
            <p:ph type="body"/>
          </p:nvPr>
        </p:nvSpPr>
        <p:spPr>
          <a:xfrm>
            <a:off x="9953280" y="5741640"/>
            <a:ext cx="437940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13601160" cy="6201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6637320" cy="6201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7725240" y="2502000"/>
            <a:ext cx="6637320" cy="6201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subTitle"/>
          </p:nvPr>
        </p:nvSpPr>
        <p:spPr>
          <a:xfrm>
            <a:off x="755640" y="426600"/>
            <a:ext cx="13601160" cy="82767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7725240" y="2502000"/>
            <a:ext cx="6637320" cy="6201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57" name="PlaceHolder 4"/>
          <p:cNvSpPr>
            <a:spLocks noGrp="1"/>
          </p:cNvSpPr>
          <p:nvPr>
            <p:ph type="body"/>
          </p:nvPr>
        </p:nvSpPr>
        <p:spPr>
          <a:xfrm>
            <a:off x="755640" y="574164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755640" y="2502000"/>
            <a:ext cx="13601160" cy="62017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6637320" cy="6201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 type="body"/>
          </p:nvPr>
        </p:nvSpPr>
        <p:spPr>
          <a:xfrm>
            <a:off x="7725240" y="250200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61" name="PlaceHolder 4"/>
          <p:cNvSpPr>
            <a:spLocks noGrp="1"/>
          </p:cNvSpPr>
          <p:nvPr>
            <p:ph type="body"/>
          </p:nvPr>
        </p:nvSpPr>
        <p:spPr>
          <a:xfrm>
            <a:off x="7725240" y="574164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7725240" y="250200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755640" y="5741640"/>
            <a:ext cx="1360116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1360116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755640" y="5741640"/>
            <a:ext cx="1360116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7725240" y="250200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755640" y="574164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7725240" y="574164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437940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5354280" y="2502000"/>
            <a:ext cx="437940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 type="body"/>
          </p:nvPr>
        </p:nvSpPr>
        <p:spPr>
          <a:xfrm>
            <a:off x="9953280" y="2502000"/>
            <a:ext cx="437940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 type="body"/>
          </p:nvPr>
        </p:nvSpPr>
        <p:spPr>
          <a:xfrm>
            <a:off x="755640" y="5741640"/>
            <a:ext cx="437940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79" name="PlaceHolder 6"/>
          <p:cNvSpPr>
            <a:spLocks noGrp="1"/>
          </p:cNvSpPr>
          <p:nvPr>
            <p:ph type="body"/>
          </p:nvPr>
        </p:nvSpPr>
        <p:spPr>
          <a:xfrm>
            <a:off x="5354280" y="5741640"/>
            <a:ext cx="437940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80" name="PlaceHolder 7"/>
          <p:cNvSpPr>
            <a:spLocks noGrp="1"/>
          </p:cNvSpPr>
          <p:nvPr>
            <p:ph type="body"/>
          </p:nvPr>
        </p:nvSpPr>
        <p:spPr>
          <a:xfrm>
            <a:off x="9953280" y="5741640"/>
            <a:ext cx="437940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 type="subTitle"/>
          </p:nvPr>
        </p:nvSpPr>
        <p:spPr>
          <a:xfrm>
            <a:off x="755640" y="2502000"/>
            <a:ext cx="13601160" cy="62017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13601160" cy="6201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6637320" cy="6201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92" name="PlaceHolder 3"/>
          <p:cNvSpPr>
            <a:spLocks noGrp="1"/>
          </p:cNvSpPr>
          <p:nvPr>
            <p:ph type="body"/>
          </p:nvPr>
        </p:nvSpPr>
        <p:spPr>
          <a:xfrm>
            <a:off x="7725240" y="2502000"/>
            <a:ext cx="6637320" cy="6201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13601160" cy="6201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subTitle"/>
          </p:nvPr>
        </p:nvSpPr>
        <p:spPr>
          <a:xfrm>
            <a:off x="755640" y="426600"/>
            <a:ext cx="13601160" cy="82767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97" name="PlaceHolder 3"/>
          <p:cNvSpPr>
            <a:spLocks noGrp="1"/>
          </p:cNvSpPr>
          <p:nvPr>
            <p:ph type="body"/>
          </p:nvPr>
        </p:nvSpPr>
        <p:spPr>
          <a:xfrm>
            <a:off x="7725240" y="2502000"/>
            <a:ext cx="6637320" cy="6201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98" name="PlaceHolder 4"/>
          <p:cNvSpPr>
            <a:spLocks noGrp="1"/>
          </p:cNvSpPr>
          <p:nvPr>
            <p:ph type="body"/>
          </p:nvPr>
        </p:nvSpPr>
        <p:spPr>
          <a:xfrm>
            <a:off x="755640" y="574164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6637320" cy="6201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 type="body"/>
          </p:nvPr>
        </p:nvSpPr>
        <p:spPr>
          <a:xfrm>
            <a:off x="7725240" y="250200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02" name="PlaceHolder 4"/>
          <p:cNvSpPr>
            <a:spLocks noGrp="1"/>
          </p:cNvSpPr>
          <p:nvPr>
            <p:ph type="body"/>
          </p:nvPr>
        </p:nvSpPr>
        <p:spPr>
          <a:xfrm>
            <a:off x="7725240" y="574164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104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05" name="PlaceHolder 3"/>
          <p:cNvSpPr>
            <a:spLocks noGrp="1"/>
          </p:cNvSpPr>
          <p:nvPr>
            <p:ph type="body"/>
          </p:nvPr>
        </p:nvSpPr>
        <p:spPr>
          <a:xfrm>
            <a:off x="7725240" y="250200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06" name="PlaceHolder 4"/>
          <p:cNvSpPr>
            <a:spLocks noGrp="1"/>
          </p:cNvSpPr>
          <p:nvPr>
            <p:ph type="body"/>
          </p:nvPr>
        </p:nvSpPr>
        <p:spPr>
          <a:xfrm>
            <a:off x="755640" y="5741640"/>
            <a:ext cx="1360116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1360116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 type="body"/>
          </p:nvPr>
        </p:nvSpPr>
        <p:spPr>
          <a:xfrm>
            <a:off x="755640" y="5741640"/>
            <a:ext cx="1360116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12" name="PlaceHolder 3"/>
          <p:cNvSpPr>
            <a:spLocks noGrp="1"/>
          </p:cNvSpPr>
          <p:nvPr>
            <p:ph type="body"/>
          </p:nvPr>
        </p:nvSpPr>
        <p:spPr>
          <a:xfrm>
            <a:off x="7725240" y="250200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13" name="PlaceHolder 4"/>
          <p:cNvSpPr>
            <a:spLocks noGrp="1"/>
          </p:cNvSpPr>
          <p:nvPr>
            <p:ph type="body"/>
          </p:nvPr>
        </p:nvSpPr>
        <p:spPr>
          <a:xfrm>
            <a:off x="755640" y="574164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14" name="PlaceHolder 5"/>
          <p:cNvSpPr>
            <a:spLocks noGrp="1"/>
          </p:cNvSpPr>
          <p:nvPr>
            <p:ph type="body"/>
          </p:nvPr>
        </p:nvSpPr>
        <p:spPr>
          <a:xfrm>
            <a:off x="7725240" y="574164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116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437940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17" name="PlaceHolder 3"/>
          <p:cNvSpPr>
            <a:spLocks noGrp="1"/>
          </p:cNvSpPr>
          <p:nvPr>
            <p:ph type="body"/>
          </p:nvPr>
        </p:nvSpPr>
        <p:spPr>
          <a:xfrm>
            <a:off x="5354280" y="2502000"/>
            <a:ext cx="437940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18" name="PlaceHolder 4"/>
          <p:cNvSpPr>
            <a:spLocks noGrp="1"/>
          </p:cNvSpPr>
          <p:nvPr>
            <p:ph type="body"/>
          </p:nvPr>
        </p:nvSpPr>
        <p:spPr>
          <a:xfrm>
            <a:off x="9953280" y="2502000"/>
            <a:ext cx="437940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19" name="PlaceHolder 5"/>
          <p:cNvSpPr>
            <a:spLocks noGrp="1"/>
          </p:cNvSpPr>
          <p:nvPr>
            <p:ph type="body"/>
          </p:nvPr>
        </p:nvSpPr>
        <p:spPr>
          <a:xfrm>
            <a:off x="755640" y="5741640"/>
            <a:ext cx="437940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20" name="PlaceHolder 6"/>
          <p:cNvSpPr>
            <a:spLocks noGrp="1"/>
          </p:cNvSpPr>
          <p:nvPr>
            <p:ph type="body"/>
          </p:nvPr>
        </p:nvSpPr>
        <p:spPr>
          <a:xfrm>
            <a:off x="5354280" y="5741640"/>
            <a:ext cx="437940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21" name="PlaceHolder 7"/>
          <p:cNvSpPr>
            <a:spLocks noGrp="1"/>
          </p:cNvSpPr>
          <p:nvPr>
            <p:ph type="body"/>
          </p:nvPr>
        </p:nvSpPr>
        <p:spPr>
          <a:xfrm>
            <a:off x="9953280" y="5741640"/>
            <a:ext cx="437940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128" name="PlaceHolder 2"/>
          <p:cNvSpPr>
            <a:spLocks noGrp="1"/>
          </p:cNvSpPr>
          <p:nvPr>
            <p:ph type="subTitle"/>
          </p:nvPr>
        </p:nvSpPr>
        <p:spPr>
          <a:xfrm>
            <a:off x="755640" y="2502000"/>
            <a:ext cx="13601160" cy="62017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130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13601160" cy="6201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6637320" cy="6201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7725240" y="2502000"/>
            <a:ext cx="6637320" cy="6201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132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6637320" cy="6201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33" name="PlaceHolder 3"/>
          <p:cNvSpPr>
            <a:spLocks noGrp="1"/>
          </p:cNvSpPr>
          <p:nvPr>
            <p:ph type="body"/>
          </p:nvPr>
        </p:nvSpPr>
        <p:spPr>
          <a:xfrm>
            <a:off x="7725240" y="2502000"/>
            <a:ext cx="6637320" cy="6201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subTitle"/>
          </p:nvPr>
        </p:nvSpPr>
        <p:spPr>
          <a:xfrm>
            <a:off x="755640" y="426600"/>
            <a:ext cx="13601160" cy="82767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137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38" name="PlaceHolder 3"/>
          <p:cNvSpPr>
            <a:spLocks noGrp="1"/>
          </p:cNvSpPr>
          <p:nvPr>
            <p:ph type="body"/>
          </p:nvPr>
        </p:nvSpPr>
        <p:spPr>
          <a:xfrm>
            <a:off x="7725240" y="2502000"/>
            <a:ext cx="6637320" cy="6201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39" name="PlaceHolder 4"/>
          <p:cNvSpPr>
            <a:spLocks noGrp="1"/>
          </p:cNvSpPr>
          <p:nvPr>
            <p:ph type="body"/>
          </p:nvPr>
        </p:nvSpPr>
        <p:spPr>
          <a:xfrm>
            <a:off x="755640" y="574164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141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6637320" cy="6201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42" name="PlaceHolder 3"/>
          <p:cNvSpPr>
            <a:spLocks noGrp="1"/>
          </p:cNvSpPr>
          <p:nvPr>
            <p:ph type="body"/>
          </p:nvPr>
        </p:nvSpPr>
        <p:spPr>
          <a:xfrm>
            <a:off x="7725240" y="250200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43" name="PlaceHolder 4"/>
          <p:cNvSpPr>
            <a:spLocks noGrp="1"/>
          </p:cNvSpPr>
          <p:nvPr>
            <p:ph type="body"/>
          </p:nvPr>
        </p:nvSpPr>
        <p:spPr>
          <a:xfrm>
            <a:off x="7725240" y="574164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145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46" name="PlaceHolder 3"/>
          <p:cNvSpPr>
            <a:spLocks noGrp="1"/>
          </p:cNvSpPr>
          <p:nvPr>
            <p:ph type="body"/>
          </p:nvPr>
        </p:nvSpPr>
        <p:spPr>
          <a:xfrm>
            <a:off x="7725240" y="250200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47" name="PlaceHolder 4"/>
          <p:cNvSpPr>
            <a:spLocks noGrp="1"/>
          </p:cNvSpPr>
          <p:nvPr>
            <p:ph type="body"/>
          </p:nvPr>
        </p:nvSpPr>
        <p:spPr>
          <a:xfrm>
            <a:off x="755640" y="5741640"/>
            <a:ext cx="1360116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149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1360116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50" name="PlaceHolder 3"/>
          <p:cNvSpPr>
            <a:spLocks noGrp="1"/>
          </p:cNvSpPr>
          <p:nvPr>
            <p:ph type="body"/>
          </p:nvPr>
        </p:nvSpPr>
        <p:spPr>
          <a:xfrm>
            <a:off x="755640" y="5741640"/>
            <a:ext cx="1360116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152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53" name="PlaceHolder 3"/>
          <p:cNvSpPr>
            <a:spLocks noGrp="1"/>
          </p:cNvSpPr>
          <p:nvPr>
            <p:ph type="body"/>
          </p:nvPr>
        </p:nvSpPr>
        <p:spPr>
          <a:xfrm>
            <a:off x="7725240" y="250200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54" name="PlaceHolder 4"/>
          <p:cNvSpPr>
            <a:spLocks noGrp="1"/>
          </p:cNvSpPr>
          <p:nvPr>
            <p:ph type="body"/>
          </p:nvPr>
        </p:nvSpPr>
        <p:spPr>
          <a:xfrm>
            <a:off x="755640" y="574164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55" name="PlaceHolder 5"/>
          <p:cNvSpPr>
            <a:spLocks noGrp="1"/>
          </p:cNvSpPr>
          <p:nvPr>
            <p:ph type="body"/>
          </p:nvPr>
        </p:nvSpPr>
        <p:spPr>
          <a:xfrm>
            <a:off x="7725240" y="574164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157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437940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58" name="PlaceHolder 3"/>
          <p:cNvSpPr>
            <a:spLocks noGrp="1"/>
          </p:cNvSpPr>
          <p:nvPr>
            <p:ph type="body"/>
          </p:nvPr>
        </p:nvSpPr>
        <p:spPr>
          <a:xfrm>
            <a:off x="5354280" y="2502000"/>
            <a:ext cx="437940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59" name="PlaceHolder 4"/>
          <p:cNvSpPr>
            <a:spLocks noGrp="1"/>
          </p:cNvSpPr>
          <p:nvPr>
            <p:ph type="body"/>
          </p:nvPr>
        </p:nvSpPr>
        <p:spPr>
          <a:xfrm>
            <a:off x="9953280" y="2502000"/>
            <a:ext cx="437940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60" name="PlaceHolder 5"/>
          <p:cNvSpPr>
            <a:spLocks noGrp="1"/>
          </p:cNvSpPr>
          <p:nvPr>
            <p:ph type="body"/>
          </p:nvPr>
        </p:nvSpPr>
        <p:spPr>
          <a:xfrm>
            <a:off x="755640" y="5741640"/>
            <a:ext cx="437940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61" name="PlaceHolder 6"/>
          <p:cNvSpPr>
            <a:spLocks noGrp="1"/>
          </p:cNvSpPr>
          <p:nvPr>
            <p:ph type="body"/>
          </p:nvPr>
        </p:nvSpPr>
        <p:spPr>
          <a:xfrm>
            <a:off x="5354280" y="5741640"/>
            <a:ext cx="437940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62" name="PlaceHolder 7"/>
          <p:cNvSpPr>
            <a:spLocks noGrp="1"/>
          </p:cNvSpPr>
          <p:nvPr>
            <p:ph type="body"/>
          </p:nvPr>
        </p:nvSpPr>
        <p:spPr>
          <a:xfrm>
            <a:off x="9953280" y="5741640"/>
            <a:ext cx="437940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4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</p:spTree>
  </p:cSld>
</p:sldLayout>
</file>

<file path=ppt/slideLayouts/slideLayout5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170" name="PlaceHolder 2"/>
          <p:cNvSpPr>
            <a:spLocks noGrp="1"/>
          </p:cNvSpPr>
          <p:nvPr>
            <p:ph type="subTitle"/>
          </p:nvPr>
        </p:nvSpPr>
        <p:spPr>
          <a:xfrm>
            <a:off x="755640" y="2502000"/>
            <a:ext cx="13601160" cy="62017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5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172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13601160" cy="6201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5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174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6637320" cy="6201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75" name="PlaceHolder 3"/>
          <p:cNvSpPr>
            <a:spLocks noGrp="1"/>
          </p:cNvSpPr>
          <p:nvPr>
            <p:ph type="body"/>
          </p:nvPr>
        </p:nvSpPr>
        <p:spPr>
          <a:xfrm>
            <a:off x="7725240" y="2502000"/>
            <a:ext cx="6637320" cy="6201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5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</p:spTree>
  </p:cSld>
</p:sldLayout>
</file>

<file path=ppt/slideLayouts/slideLayout5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PlaceHolder 1"/>
          <p:cNvSpPr>
            <a:spLocks noGrp="1"/>
          </p:cNvSpPr>
          <p:nvPr>
            <p:ph type="subTitle"/>
          </p:nvPr>
        </p:nvSpPr>
        <p:spPr>
          <a:xfrm>
            <a:off x="755640" y="426600"/>
            <a:ext cx="13601160" cy="82767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5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179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80" name="PlaceHolder 3"/>
          <p:cNvSpPr>
            <a:spLocks noGrp="1"/>
          </p:cNvSpPr>
          <p:nvPr>
            <p:ph type="body"/>
          </p:nvPr>
        </p:nvSpPr>
        <p:spPr>
          <a:xfrm>
            <a:off x="7725240" y="2502000"/>
            <a:ext cx="6637320" cy="6201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81" name="PlaceHolder 4"/>
          <p:cNvSpPr>
            <a:spLocks noGrp="1"/>
          </p:cNvSpPr>
          <p:nvPr>
            <p:ph type="body"/>
          </p:nvPr>
        </p:nvSpPr>
        <p:spPr>
          <a:xfrm>
            <a:off x="755640" y="574164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5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183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6637320" cy="6201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84" name="PlaceHolder 3"/>
          <p:cNvSpPr>
            <a:spLocks noGrp="1"/>
          </p:cNvSpPr>
          <p:nvPr>
            <p:ph type="body"/>
          </p:nvPr>
        </p:nvSpPr>
        <p:spPr>
          <a:xfrm>
            <a:off x="7725240" y="250200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85" name="PlaceHolder 4"/>
          <p:cNvSpPr>
            <a:spLocks noGrp="1"/>
          </p:cNvSpPr>
          <p:nvPr>
            <p:ph type="body"/>
          </p:nvPr>
        </p:nvSpPr>
        <p:spPr>
          <a:xfrm>
            <a:off x="7725240" y="574164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5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187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88" name="PlaceHolder 3"/>
          <p:cNvSpPr>
            <a:spLocks noGrp="1"/>
          </p:cNvSpPr>
          <p:nvPr>
            <p:ph type="body"/>
          </p:nvPr>
        </p:nvSpPr>
        <p:spPr>
          <a:xfrm>
            <a:off x="7725240" y="250200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89" name="PlaceHolder 4"/>
          <p:cNvSpPr>
            <a:spLocks noGrp="1"/>
          </p:cNvSpPr>
          <p:nvPr>
            <p:ph type="body"/>
          </p:nvPr>
        </p:nvSpPr>
        <p:spPr>
          <a:xfrm>
            <a:off x="755640" y="5741640"/>
            <a:ext cx="1360116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5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191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1360116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92" name="PlaceHolder 3"/>
          <p:cNvSpPr>
            <a:spLocks noGrp="1"/>
          </p:cNvSpPr>
          <p:nvPr>
            <p:ph type="body"/>
          </p:nvPr>
        </p:nvSpPr>
        <p:spPr>
          <a:xfrm>
            <a:off x="755640" y="5741640"/>
            <a:ext cx="1360116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5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194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95" name="PlaceHolder 3"/>
          <p:cNvSpPr>
            <a:spLocks noGrp="1"/>
          </p:cNvSpPr>
          <p:nvPr>
            <p:ph type="body"/>
          </p:nvPr>
        </p:nvSpPr>
        <p:spPr>
          <a:xfrm>
            <a:off x="7725240" y="250200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96" name="PlaceHolder 4"/>
          <p:cNvSpPr>
            <a:spLocks noGrp="1"/>
          </p:cNvSpPr>
          <p:nvPr>
            <p:ph type="body"/>
          </p:nvPr>
        </p:nvSpPr>
        <p:spPr>
          <a:xfrm>
            <a:off x="755640" y="574164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97" name="PlaceHolder 5"/>
          <p:cNvSpPr>
            <a:spLocks noGrp="1"/>
          </p:cNvSpPr>
          <p:nvPr>
            <p:ph type="body"/>
          </p:nvPr>
        </p:nvSpPr>
        <p:spPr>
          <a:xfrm>
            <a:off x="7725240" y="574164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755640" y="426600"/>
            <a:ext cx="13601160" cy="82767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6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199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437940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00" name="PlaceHolder 3"/>
          <p:cNvSpPr>
            <a:spLocks noGrp="1"/>
          </p:cNvSpPr>
          <p:nvPr>
            <p:ph type="body"/>
          </p:nvPr>
        </p:nvSpPr>
        <p:spPr>
          <a:xfrm>
            <a:off x="5354280" y="2502000"/>
            <a:ext cx="437940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01" name="PlaceHolder 4"/>
          <p:cNvSpPr>
            <a:spLocks noGrp="1"/>
          </p:cNvSpPr>
          <p:nvPr>
            <p:ph type="body"/>
          </p:nvPr>
        </p:nvSpPr>
        <p:spPr>
          <a:xfrm>
            <a:off x="9953280" y="2502000"/>
            <a:ext cx="437940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02" name="PlaceHolder 5"/>
          <p:cNvSpPr>
            <a:spLocks noGrp="1"/>
          </p:cNvSpPr>
          <p:nvPr>
            <p:ph type="body"/>
          </p:nvPr>
        </p:nvSpPr>
        <p:spPr>
          <a:xfrm>
            <a:off x="755640" y="5741640"/>
            <a:ext cx="437940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03" name="PlaceHolder 6"/>
          <p:cNvSpPr>
            <a:spLocks noGrp="1"/>
          </p:cNvSpPr>
          <p:nvPr>
            <p:ph type="body"/>
          </p:nvPr>
        </p:nvSpPr>
        <p:spPr>
          <a:xfrm>
            <a:off x="5354280" y="5741640"/>
            <a:ext cx="437940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04" name="PlaceHolder 7"/>
          <p:cNvSpPr>
            <a:spLocks noGrp="1"/>
          </p:cNvSpPr>
          <p:nvPr>
            <p:ph type="body"/>
          </p:nvPr>
        </p:nvSpPr>
        <p:spPr>
          <a:xfrm>
            <a:off x="9953280" y="5741640"/>
            <a:ext cx="437940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6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6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214" name="PlaceHolder 2"/>
          <p:cNvSpPr>
            <a:spLocks noGrp="1"/>
          </p:cNvSpPr>
          <p:nvPr>
            <p:ph type="subTitle"/>
          </p:nvPr>
        </p:nvSpPr>
        <p:spPr>
          <a:xfrm>
            <a:off x="755640" y="2502000"/>
            <a:ext cx="13601160" cy="62017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6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216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13601160" cy="6201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6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218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6637320" cy="6201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19" name="PlaceHolder 3"/>
          <p:cNvSpPr>
            <a:spLocks noGrp="1"/>
          </p:cNvSpPr>
          <p:nvPr>
            <p:ph type="body"/>
          </p:nvPr>
        </p:nvSpPr>
        <p:spPr>
          <a:xfrm>
            <a:off x="7725240" y="2502000"/>
            <a:ext cx="6637320" cy="6201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6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</p:spTree>
  </p:cSld>
</p:sldLayout>
</file>

<file path=ppt/slideLayouts/slideLayout6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PlaceHolder 1"/>
          <p:cNvSpPr>
            <a:spLocks noGrp="1"/>
          </p:cNvSpPr>
          <p:nvPr>
            <p:ph type="subTitle"/>
          </p:nvPr>
        </p:nvSpPr>
        <p:spPr>
          <a:xfrm>
            <a:off x="755640" y="426600"/>
            <a:ext cx="13601160" cy="82767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6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223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24" name="PlaceHolder 3"/>
          <p:cNvSpPr>
            <a:spLocks noGrp="1"/>
          </p:cNvSpPr>
          <p:nvPr>
            <p:ph type="body"/>
          </p:nvPr>
        </p:nvSpPr>
        <p:spPr>
          <a:xfrm>
            <a:off x="7725240" y="2502000"/>
            <a:ext cx="6637320" cy="6201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25" name="PlaceHolder 4"/>
          <p:cNvSpPr>
            <a:spLocks noGrp="1"/>
          </p:cNvSpPr>
          <p:nvPr>
            <p:ph type="body"/>
          </p:nvPr>
        </p:nvSpPr>
        <p:spPr>
          <a:xfrm>
            <a:off x="755640" y="574164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6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227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6637320" cy="6201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28" name="PlaceHolder 3"/>
          <p:cNvSpPr>
            <a:spLocks noGrp="1"/>
          </p:cNvSpPr>
          <p:nvPr>
            <p:ph type="body"/>
          </p:nvPr>
        </p:nvSpPr>
        <p:spPr>
          <a:xfrm>
            <a:off x="7725240" y="250200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29" name="PlaceHolder 4"/>
          <p:cNvSpPr>
            <a:spLocks noGrp="1"/>
          </p:cNvSpPr>
          <p:nvPr>
            <p:ph type="body"/>
          </p:nvPr>
        </p:nvSpPr>
        <p:spPr>
          <a:xfrm>
            <a:off x="7725240" y="574164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6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231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32" name="PlaceHolder 3"/>
          <p:cNvSpPr>
            <a:spLocks noGrp="1"/>
          </p:cNvSpPr>
          <p:nvPr>
            <p:ph type="body"/>
          </p:nvPr>
        </p:nvSpPr>
        <p:spPr>
          <a:xfrm>
            <a:off x="7725240" y="250200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33" name="PlaceHolder 4"/>
          <p:cNvSpPr>
            <a:spLocks noGrp="1"/>
          </p:cNvSpPr>
          <p:nvPr>
            <p:ph type="body"/>
          </p:nvPr>
        </p:nvSpPr>
        <p:spPr>
          <a:xfrm>
            <a:off x="755640" y="5741640"/>
            <a:ext cx="1360116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7725240" y="2502000"/>
            <a:ext cx="6637320" cy="6201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755640" y="574164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7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235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1360116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36" name="PlaceHolder 3"/>
          <p:cNvSpPr>
            <a:spLocks noGrp="1"/>
          </p:cNvSpPr>
          <p:nvPr>
            <p:ph type="body"/>
          </p:nvPr>
        </p:nvSpPr>
        <p:spPr>
          <a:xfrm>
            <a:off x="755640" y="5741640"/>
            <a:ext cx="1360116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7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238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39" name="PlaceHolder 3"/>
          <p:cNvSpPr>
            <a:spLocks noGrp="1"/>
          </p:cNvSpPr>
          <p:nvPr>
            <p:ph type="body"/>
          </p:nvPr>
        </p:nvSpPr>
        <p:spPr>
          <a:xfrm>
            <a:off x="7725240" y="250200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40" name="PlaceHolder 4"/>
          <p:cNvSpPr>
            <a:spLocks noGrp="1"/>
          </p:cNvSpPr>
          <p:nvPr>
            <p:ph type="body"/>
          </p:nvPr>
        </p:nvSpPr>
        <p:spPr>
          <a:xfrm>
            <a:off x="755640" y="574164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41" name="PlaceHolder 5"/>
          <p:cNvSpPr>
            <a:spLocks noGrp="1"/>
          </p:cNvSpPr>
          <p:nvPr>
            <p:ph type="body"/>
          </p:nvPr>
        </p:nvSpPr>
        <p:spPr>
          <a:xfrm>
            <a:off x="7725240" y="574164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7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243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437940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44" name="PlaceHolder 3"/>
          <p:cNvSpPr>
            <a:spLocks noGrp="1"/>
          </p:cNvSpPr>
          <p:nvPr>
            <p:ph type="body"/>
          </p:nvPr>
        </p:nvSpPr>
        <p:spPr>
          <a:xfrm>
            <a:off x="5354280" y="2502000"/>
            <a:ext cx="437940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45" name="PlaceHolder 4"/>
          <p:cNvSpPr>
            <a:spLocks noGrp="1"/>
          </p:cNvSpPr>
          <p:nvPr>
            <p:ph type="body"/>
          </p:nvPr>
        </p:nvSpPr>
        <p:spPr>
          <a:xfrm>
            <a:off x="9953280" y="2502000"/>
            <a:ext cx="437940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46" name="PlaceHolder 5"/>
          <p:cNvSpPr>
            <a:spLocks noGrp="1"/>
          </p:cNvSpPr>
          <p:nvPr>
            <p:ph type="body"/>
          </p:nvPr>
        </p:nvSpPr>
        <p:spPr>
          <a:xfrm>
            <a:off x="755640" y="5741640"/>
            <a:ext cx="437940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47" name="PlaceHolder 6"/>
          <p:cNvSpPr>
            <a:spLocks noGrp="1"/>
          </p:cNvSpPr>
          <p:nvPr>
            <p:ph type="body"/>
          </p:nvPr>
        </p:nvSpPr>
        <p:spPr>
          <a:xfrm>
            <a:off x="5354280" y="5741640"/>
            <a:ext cx="437940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48" name="PlaceHolder 7"/>
          <p:cNvSpPr>
            <a:spLocks noGrp="1"/>
          </p:cNvSpPr>
          <p:nvPr>
            <p:ph type="body"/>
          </p:nvPr>
        </p:nvSpPr>
        <p:spPr>
          <a:xfrm>
            <a:off x="9953280" y="5741640"/>
            <a:ext cx="437940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7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7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254" name="PlaceHolder 2"/>
          <p:cNvSpPr>
            <a:spLocks noGrp="1"/>
          </p:cNvSpPr>
          <p:nvPr>
            <p:ph type="subTitle"/>
          </p:nvPr>
        </p:nvSpPr>
        <p:spPr>
          <a:xfrm>
            <a:off x="755640" y="2502000"/>
            <a:ext cx="13601160" cy="62017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7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256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13601160" cy="6201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7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258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6637320" cy="6201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59" name="PlaceHolder 3"/>
          <p:cNvSpPr>
            <a:spLocks noGrp="1"/>
          </p:cNvSpPr>
          <p:nvPr>
            <p:ph type="body"/>
          </p:nvPr>
        </p:nvSpPr>
        <p:spPr>
          <a:xfrm>
            <a:off x="7725240" y="2502000"/>
            <a:ext cx="6637320" cy="6201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7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</p:spTree>
  </p:cSld>
</p:sldLayout>
</file>

<file path=ppt/slideLayouts/slideLayout7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PlaceHolder 1"/>
          <p:cNvSpPr>
            <a:spLocks noGrp="1"/>
          </p:cNvSpPr>
          <p:nvPr>
            <p:ph type="subTitle"/>
          </p:nvPr>
        </p:nvSpPr>
        <p:spPr>
          <a:xfrm>
            <a:off x="755640" y="426600"/>
            <a:ext cx="13601160" cy="82767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7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263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64" name="PlaceHolder 3"/>
          <p:cNvSpPr>
            <a:spLocks noGrp="1"/>
          </p:cNvSpPr>
          <p:nvPr>
            <p:ph type="body"/>
          </p:nvPr>
        </p:nvSpPr>
        <p:spPr>
          <a:xfrm>
            <a:off x="7725240" y="2502000"/>
            <a:ext cx="6637320" cy="6201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65" name="PlaceHolder 4"/>
          <p:cNvSpPr>
            <a:spLocks noGrp="1"/>
          </p:cNvSpPr>
          <p:nvPr>
            <p:ph type="body"/>
          </p:nvPr>
        </p:nvSpPr>
        <p:spPr>
          <a:xfrm>
            <a:off x="755640" y="574164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6637320" cy="6201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7725240" y="250200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7725240" y="574164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8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267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6637320" cy="6201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68" name="PlaceHolder 3"/>
          <p:cNvSpPr>
            <a:spLocks noGrp="1"/>
          </p:cNvSpPr>
          <p:nvPr>
            <p:ph type="body"/>
          </p:nvPr>
        </p:nvSpPr>
        <p:spPr>
          <a:xfrm>
            <a:off x="7725240" y="250200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69" name="PlaceHolder 4"/>
          <p:cNvSpPr>
            <a:spLocks noGrp="1"/>
          </p:cNvSpPr>
          <p:nvPr>
            <p:ph type="body"/>
          </p:nvPr>
        </p:nvSpPr>
        <p:spPr>
          <a:xfrm>
            <a:off x="7725240" y="574164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8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271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72" name="PlaceHolder 3"/>
          <p:cNvSpPr>
            <a:spLocks noGrp="1"/>
          </p:cNvSpPr>
          <p:nvPr>
            <p:ph type="body"/>
          </p:nvPr>
        </p:nvSpPr>
        <p:spPr>
          <a:xfrm>
            <a:off x="7725240" y="250200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73" name="PlaceHolder 4"/>
          <p:cNvSpPr>
            <a:spLocks noGrp="1"/>
          </p:cNvSpPr>
          <p:nvPr>
            <p:ph type="body"/>
          </p:nvPr>
        </p:nvSpPr>
        <p:spPr>
          <a:xfrm>
            <a:off x="755640" y="5741640"/>
            <a:ext cx="1360116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8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275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1360116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76" name="PlaceHolder 3"/>
          <p:cNvSpPr>
            <a:spLocks noGrp="1"/>
          </p:cNvSpPr>
          <p:nvPr>
            <p:ph type="body"/>
          </p:nvPr>
        </p:nvSpPr>
        <p:spPr>
          <a:xfrm>
            <a:off x="755640" y="5741640"/>
            <a:ext cx="1360116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8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278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79" name="PlaceHolder 3"/>
          <p:cNvSpPr>
            <a:spLocks noGrp="1"/>
          </p:cNvSpPr>
          <p:nvPr>
            <p:ph type="body"/>
          </p:nvPr>
        </p:nvSpPr>
        <p:spPr>
          <a:xfrm>
            <a:off x="7725240" y="250200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80" name="PlaceHolder 4"/>
          <p:cNvSpPr>
            <a:spLocks noGrp="1"/>
          </p:cNvSpPr>
          <p:nvPr>
            <p:ph type="body"/>
          </p:nvPr>
        </p:nvSpPr>
        <p:spPr>
          <a:xfrm>
            <a:off x="755640" y="574164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81" name="PlaceHolder 5"/>
          <p:cNvSpPr>
            <a:spLocks noGrp="1"/>
          </p:cNvSpPr>
          <p:nvPr>
            <p:ph type="body"/>
          </p:nvPr>
        </p:nvSpPr>
        <p:spPr>
          <a:xfrm>
            <a:off x="7725240" y="574164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8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283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437940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84" name="PlaceHolder 3"/>
          <p:cNvSpPr>
            <a:spLocks noGrp="1"/>
          </p:cNvSpPr>
          <p:nvPr>
            <p:ph type="body"/>
          </p:nvPr>
        </p:nvSpPr>
        <p:spPr>
          <a:xfrm>
            <a:off x="5354280" y="2502000"/>
            <a:ext cx="437940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85" name="PlaceHolder 4"/>
          <p:cNvSpPr>
            <a:spLocks noGrp="1"/>
          </p:cNvSpPr>
          <p:nvPr>
            <p:ph type="body"/>
          </p:nvPr>
        </p:nvSpPr>
        <p:spPr>
          <a:xfrm>
            <a:off x="9953280" y="2502000"/>
            <a:ext cx="437940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86" name="PlaceHolder 5"/>
          <p:cNvSpPr>
            <a:spLocks noGrp="1"/>
          </p:cNvSpPr>
          <p:nvPr>
            <p:ph type="body"/>
          </p:nvPr>
        </p:nvSpPr>
        <p:spPr>
          <a:xfrm>
            <a:off x="755640" y="5741640"/>
            <a:ext cx="437940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87" name="PlaceHolder 6"/>
          <p:cNvSpPr>
            <a:spLocks noGrp="1"/>
          </p:cNvSpPr>
          <p:nvPr>
            <p:ph type="body"/>
          </p:nvPr>
        </p:nvSpPr>
        <p:spPr>
          <a:xfrm>
            <a:off x="5354280" y="5741640"/>
            <a:ext cx="437940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88" name="PlaceHolder 7"/>
          <p:cNvSpPr>
            <a:spLocks noGrp="1"/>
          </p:cNvSpPr>
          <p:nvPr>
            <p:ph type="body"/>
          </p:nvPr>
        </p:nvSpPr>
        <p:spPr>
          <a:xfrm>
            <a:off x="9953280" y="5741640"/>
            <a:ext cx="437940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8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8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295" name="PlaceHolder 2"/>
          <p:cNvSpPr>
            <a:spLocks noGrp="1"/>
          </p:cNvSpPr>
          <p:nvPr>
            <p:ph type="subTitle"/>
          </p:nvPr>
        </p:nvSpPr>
        <p:spPr>
          <a:xfrm>
            <a:off x="755640" y="2502000"/>
            <a:ext cx="13601160" cy="62017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8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297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13601160" cy="6201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8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299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6637320" cy="6201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00" name="PlaceHolder 3"/>
          <p:cNvSpPr>
            <a:spLocks noGrp="1"/>
          </p:cNvSpPr>
          <p:nvPr>
            <p:ph type="body"/>
          </p:nvPr>
        </p:nvSpPr>
        <p:spPr>
          <a:xfrm>
            <a:off x="7725240" y="2502000"/>
            <a:ext cx="6637320" cy="6201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8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7725240" y="250200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755640" y="5741640"/>
            <a:ext cx="1360116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9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PlaceHolder 1"/>
          <p:cNvSpPr>
            <a:spLocks noGrp="1"/>
          </p:cNvSpPr>
          <p:nvPr>
            <p:ph type="subTitle"/>
          </p:nvPr>
        </p:nvSpPr>
        <p:spPr>
          <a:xfrm>
            <a:off x="755640" y="426600"/>
            <a:ext cx="13601160" cy="82767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9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304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05" name="PlaceHolder 3"/>
          <p:cNvSpPr>
            <a:spLocks noGrp="1"/>
          </p:cNvSpPr>
          <p:nvPr>
            <p:ph type="body"/>
          </p:nvPr>
        </p:nvSpPr>
        <p:spPr>
          <a:xfrm>
            <a:off x="7725240" y="2502000"/>
            <a:ext cx="6637320" cy="6201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06" name="PlaceHolder 4"/>
          <p:cNvSpPr>
            <a:spLocks noGrp="1"/>
          </p:cNvSpPr>
          <p:nvPr>
            <p:ph type="body"/>
          </p:nvPr>
        </p:nvSpPr>
        <p:spPr>
          <a:xfrm>
            <a:off x="755640" y="574164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9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308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6637320" cy="6201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09" name="PlaceHolder 3"/>
          <p:cNvSpPr>
            <a:spLocks noGrp="1"/>
          </p:cNvSpPr>
          <p:nvPr>
            <p:ph type="body"/>
          </p:nvPr>
        </p:nvSpPr>
        <p:spPr>
          <a:xfrm>
            <a:off x="7725240" y="250200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10" name="PlaceHolder 4"/>
          <p:cNvSpPr>
            <a:spLocks noGrp="1"/>
          </p:cNvSpPr>
          <p:nvPr>
            <p:ph type="body"/>
          </p:nvPr>
        </p:nvSpPr>
        <p:spPr>
          <a:xfrm>
            <a:off x="7725240" y="574164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9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312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13" name="PlaceHolder 3"/>
          <p:cNvSpPr>
            <a:spLocks noGrp="1"/>
          </p:cNvSpPr>
          <p:nvPr>
            <p:ph type="body"/>
          </p:nvPr>
        </p:nvSpPr>
        <p:spPr>
          <a:xfrm>
            <a:off x="7725240" y="250200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14" name="PlaceHolder 4"/>
          <p:cNvSpPr>
            <a:spLocks noGrp="1"/>
          </p:cNvSpPr>
          <p:nvPr>
            <p:ph type="body"/>
          </p:nvPr>
        </p:nvSpPr>
        <p:spPr>
          <a:xfrm>
            <a:off x="755640" y="5741640"/>
            <a:ext cx="1360116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9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316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1360116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17" name="PlaceHolder 3"/>
          <p:cNvSpPr>
            <a:spLocks noGrp="1"/>
          </p:cNvSpPr>
          <p:nvPr>
            <p:ph type="body"/>
          </p:nvPr>
        </p:nvSpPr>
        <p:spPr>
          <a:xfrm>
            <a:off x="755640" y="5741640"/>
            <a:ext cx="1360116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9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319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20" name="PlaceHolder 3"/>
          <p:cNvSpPr>
            <a:spLocks noGrp="1"/>
          </p:cNvSpPr>
          <p:nvPr>
            <p:ph type="body"/>
          </p:nvPr>
        </p:nvSpPr>
        <p:spPr>
          <a:xfrm>
            <a:off x="7725240" y="250200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21" name="PlaceHolder 4"/>
          <p:cNvSpPr>
            <a:spLocks noGrp="1"/>
          </p:cNvSpPr>
          <p:nvPr>
            <p:ph type="body"/>
          </p:nvPr>
        </p:nvSpPr>
        <p:spPr>
          <a:xfrm>
            <a:off x="755640" y="574164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22" name="PlaceHolder 5"/>
          <p:cNvSpPr>
            <a:spLocks noGrp="1"/>
          </p:cNvSpPr>
          <p:nvPr>
            <p:ph type="body"/>
          </p:nvPr>
        </p:nvSpPr>
        <p:spPr>
          <a:xfrm>
            <a:off x="7725240" y="5741640"/>
            <a:ext cx="66373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9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324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437940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25" name="PlaceHolder 3"/>
          <p:cNvSpPr>
            <a:spLocks noGrp="1"/>
          </p:cNvSpPr>
          <p:nvPr>
            <p:ph type="body"/>
          </p:nvPr>
        </p:nvSpPr>
        <p:spPr>
          <a:xfrm>
            <a:off x="5354280" y="2502000"/>
            <a:ext cx="437940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26" name="PlaceHolder 4"/>
          <p:cNvSpPr>
            <a:spLocks noGrp="1"/>
          </p:cNvSpPr>
          <p:nvPr>
            <p:ph type="body"/>
          </p:nvPr>
        </p:nvSpPr>
        <p:spPr>
          <a:xfrm>
            <a:off x="9953280" y="2502000"/>
            <a:ext cx="437940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27" name="PlaceHolder 5"/>
          <p:cNvSpPr>
            <a:spLocks noGrp="1"/>
          </p:cNvSpPr>
          <p:nvPr>
            <p:ph type="body"/>
          </p:nvPr>
        </p:nvSpPr>
        <p:spPr>
          <a:xfrm>
            <a:off x="755640" y="5741640"/>
            <a:ext cx="437940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28" name="PlaceHolder 6"/>
          <p:cNvSpPr>
            <a:spLocks noGrp="1"/>
          </p:cNvSpPr>
          <p:nvPr>
            <p:ph type="body"/>
          </p:nvPr>
        </p:nvSpPr>
        <p:spPr>
          <a:xfrm>
            <a:off x="5354280" y="5741640"/>
            <a:ext cx="437940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  <p:sp>
        <p:nvSpPr>
          <p:cNvPr id="329" name="PlaceHolder 7"/>
          <p:cNvSpPr>
            <a:spLocks noGrp="1"/>
          </p:cNvSpPr>
          <p:nvPr>
            <p:ph type="body"/>
          </p:nvPr>
        </p:nvSpPr>
        <p:spPr>
          <a:xfrm>
            <a:off x="9953280" y="5741640"/>
            <a:ext cx="437940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9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9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337" name="PlaceHolder 2"/>
          <p:cNvSpPr>
            <a:spLocks noGrp="1"/>
          </p:cNvSpPr>
          <p:nvPr>
            <p:ph type="subTitle"/>
          </p:nvPr>
        </p:nvSpPr>
        <p:spPr>
          <a:xfrm>
            <a:off x="755640" y="2502000"/>
            <a:ext cx="13601160" cy="62017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9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PlaceHolder 1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339" name="PlaceHolder 2"/>
          <p:cNvSpPr>
            <a:spLocks noGrp="1"/>
          </p:cNvSpPr>
          <p:nvPr>
            <p:ph type="body"/>
          </p:nvPr>
        </p:nvSpPr>
        <p:spPr>
          <a:xfrm>
            <a:off x="755640" y="2502000"/>
            <a:ext cx="13601160" cy="6201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10.xml.rels><?xml version="1.0" encoding="UTF-8"?>
<Relationships xmlns="http://schemas.openxmlformats.org/package/2006/relationships"><Relationship Id="rId1" Type="http://schemas.openxmlformats.org/officeDocument/2006/relationships/theme" Target="../theme/theme10.xml"/><Relationship Id="rId2" Type="http://schemas.openxmlformats.org/officeDocument/2006/relationships/slideLayout" Target="../slideLayouts/slideLayout109.xml"/><Relationship Id="rId3" Type="http://schemas.openxmlformats.org/officeDocument/2006/relationships/slideLayout" Target="../slideLayouts/slideLayout110.xml"/><Relationship Id="rId4" Type="http://schemas.openxmlformats.org/officeDocument/2006/relationships/slideLayout" Target="../slideLayouts/slideLayout111.xml"/><Relationship Id="rId5" Type="http://schemas.openxmlformats.org/officeDocument/2006/relationships/slideLayout" Target="../slideLayouts/slideLayout112.xml"/><Relationship Id="rId6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4.xml"/><Relationship Id="rId8" Type="http://schemas.openxmlformats.org/officeDocument/2006/relationships/slideLayout" Target="../slideLayouts/slideLayout115.xml"/><Relationship Id="rId9" Type="http://schemas.openxmlformats.org/officeDocument/2006/relationships/slideLayout" Target="../slideLayouts/slideLayout116.xml"/><Relationship Id="rId10" Type="http://schemas.openxmlformats.org/officeDocument/2006/relationships/slideLayout" Target="../slideLayouts/slideLayout117.xml"/><Relationship Id="rId11" Type="http://schemas.openxmlformats.org/officeDocument/2006/relationships/slideLayout" Target="../slideLayouts/slideLayout118.xml"/><Relationship Id="rId12" Type="http://schemas.openxmlformats.org/officeDocument/2006/relationships/slideLayout" Target="../slideLayouts/slideLayout119.xml"/><Relationship Id="rId13" Type="http://schemas.openxmlformats.org/officeDocument/2006/relationships/slideLayout" Target="../slideLayouts/slideLayout120.xml"/>
</Relationships>
</file>

<file path=ppt/slideMasters/_rels/slideMaster11.xml.rels><?xml version="1.0" encoding="UTF-8"?>
<Relationships xmlns="http://schemas.openxmlformats.org/package/2006/relationships"><Relationship Id="rId1" Type="http://schemas.openxmlformats.org/officeDocument/2006/relationships/theme" Target="../theme/theme11.xml"/><Relationship Id="rId2" Type="http://schemas.openxmlformats.org/officeDocument/2006/relationships/slideLayout" Target="../slideLayouts/slideLayout121.xml"/><Relationship Id="rId3" Type="http://schemas.openxmlformats.org/officeDocument/2006/relationships/slideLayout" Target="../slideLayouts/slideLayout122.xml"/><Relationship Id="rId4" Type="http://schemas.openxmlformats.org/officeDocument/2006/relationships/slideLayout" Target="../slideLayouts/slideLayout123.xml"/><Relationship Id="rId5" Type="http://schemas.openxmlformats.org/officeDocument/2006/relationships/slideLayout" Target="../slideLayouts/slideLayout124.xml"/><Relationship Id="rId6" Type="http://schemas.openxmlformats.org/officeDocument/2006/relationships/slideLayout" Target="../slideLayouts/slideLayout125.xml"/><Relationship Id="rId7" Type="http://schemas.openxmlformats.org/officeDocument/2006/relationships/slideLayout" Target="../slideLayouts/slideLayout126.xml"/><Relationship Id="rId8" Type="http://schemas.openxmlformats.org/officeDocument/2006/relationships/slideLayout" Target="../slideLayouts/slideLayout127.xml"/><Relationship Id="rId9" Type="http://schemas.openxmlformats.org/officeDocument/2006/relationships/slideLayout" Target="../slideLayouts/slideLayout128.xml"/><Relationship Id="rId10" Type="http://schemas.openxmlformats.org/officeDocument/2006/relationships/slideLayout" Target="../slideLayouts/slideLayout129.xml"/><Relationship Id="rId11" Type="http://schemas.openxmlformats.org/officeDocument/2006/relationships/slideLayout" Target="../slideLayouts/slideLayout130.xml"/><Relationship Id="rId12" Type="http://schemas.openxmlformats.org/officeDocument/2006/relationships/slideLayout" Target="../slideLayouts/slideLayout131.xml"/><Relationship Id="rId13" Type="http://schemas.openxmlformats.org/officeDocument/2006/relationships/slideLayout" Target="../slideLayouts/slideLayout132.xml"/>
</Relationships>
</file>

<file path=ppt/slideMasters/_rels/slideMaster12.xml.rels><?xml version="1.0" encoding="UTF-8"?>
<Relationships xmlns="http://schemas.openxmlformats.org/package/2006/relationships"><Relationship Id="rId1" Type="http://schemas.openxmlformats.org/officeDocument/2006/relationships/theme" Target="../theme/theme12.xml"/><Relationship Id="rId2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34.xml"/><Relationship Id="rId4" Type="http://schemas.openxmlformats.org/officeDocument/2006/relationships/slideLayout" Target="../slideLayouts/slideLayout135.xml"/><Relationship Id="rId5" Type="http://schemas.openxmlformats.org/officeDocument/2006/relationships/slideLayout" Target="../slideLayouts/slideLayout136.xml"/><Relationship Id="rId6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38.xml"/><Relationship Id="rId8" Type="http://schemas.openxmlformats.org/officeDocument/2006/relationships/slideLayout" Target="../slideLayouts/slideLayout139.xml"/><Relationship Id="rId9" Type="http://schemas.openxmlformats.org/officeDocument/2006/relationships/slideLayout" Target="../slideLayouts/slideLayout140.xml"/><Relationship Id="rId10" Type="http://schemas.openxmlformats.org/officeDocument/2006/relationships/slideLayout" Target="../slideLayouts/slideLayout141.xml"/><Relationship Id="rId11" Type="http://schemas.openxmlformats.org/officeDocument/2006/relationships/slideLayout" Target="../slideLayouts/slideLayout142.xml"/><Relationship Id="rId12" Type="http://schemas.openxmlformats.org/officeDocument/2006/relationships/slideLayout" Target="../slideLayouts/slideLayout143.xml"/><Relationship Id="rId13" Type="http://schemas.openxmlformats.org/officeDocument/2006/relationships/slideLayout" Target="../slideLayouts/slideLayout144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9.xml"/><Relationship Id="rId5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48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slideLayout" Target="../slideLayouts/slideLayout49.xml"/><Relationship Id="rId3" Type="http://schemas.openxmlformats.org/officeDocument/2006/relationships/slideLayout" Target="../slideLayouts/slideLayout50.xml"/><Relationship Id="rId4" Type="http://schemas.openxmlformats.org/officeDocument/2006/relationships/slideLayout" Target="../slideLayouts/slideLayout51.xml"/><Relationship Id="rId5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4.xml"/><Relationship Id="rId8" Type="http://schemas.openxmlformats.org/officeDocument/2006/relationships/slideLayout" Target="../slideLayouts/slideLayout55.xml"/><Relationship Id="rId9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58.xml"/><Relationship Id="rId12" Type="http://schemas.openxmlformats.org/officeDocument/2006/relationships/slideLayout" Target="../slideLayouts/slideLayout59.xml"/><Relationship Id="rId13" Type="http://schemas.openxmlformats.org/officeDocument/2006/relationships/slideLayout" Target="../slideLayouts/slideLayout60.xml"/>
</Relationships>
</file>

<file path=ppt/slideMasters/_rels/slideMaster6.xml.rels><?xml version="1.0" encoding="UTF-8"?>
<Relationships xmlns="http://schemas.openxmlformats.org/package/2006/relationships"><Relationship Id="rId1" Type="http://schemas.openxmlformats.org/officeDocument/2006/relationships/theme" Target="../theme/theme6.xml"/><Relationship Id="rId2" Type="http://schemas.openxmlformats.org/officeDocument/2006/relationships/slideLayout" Target="../slideLayouts/slideLayout61.xml"/><Relationship Id="rId3" Type="http://schemas.openxmlformats.org/officeDocument/2006/relationships/slideLayout" Target="../slideLayouts/slideLayout62.xml"/><Relationship Id="rId4" Type="http://schemas.openxmlformats.org/officeDocument/2006/relationships/slideLayout" Target="../slideLayouts/slideLayout63.xml"/><Relationship Id="rId5" Type="http://schemas.openxmlformats.org/officeDocument/2006/relationships/slideLayout" Target="../slideLayouts/slideLayout64.xml"/><Relationship Id="rId6" Type="http://schemas.openxmlformats.org/officeDocument/2006/relationships/slideLayout" Target="../slideLayouts/slideLayout65.xml"/><Relationship Id="rId7" Type="http://schemas.openxmlformats.org/officeDocument/2006/relationships/slideLayout" Target="../slideLayouts/slideLayout66.xml"/><Relationship Id="rId8" Type="http://schemas.openxmlformats.org/officeDocument/2006/relationships/slideLayout" Target="../slideLayouts/slideLayout67.xml"/><Relationship Id="rId9" Type="http://schemas.openxmlformats.org/officeDocument/2006/relationships/slideLayout" Target="../slideLayouts/slideLayout68.xml"/><Relationship Id="rId10" Type="http://schemas.openxmlformats.org/officeDocument/2006/relationships/slideLayout" Target="../slideLayouts/slideLayout69.xml"/><Relationship Id="rId11" Type="http://schemas.openxmlformats.org/officeDocument/2006/relationships/slideLayout" Target="../slideLayouts/slideLayout70.xml"/><Relationship Id="rId12" Type="http://schemas.openxmlformats.org/officeDocument/2006/relationships/slideLayout" Target="../slideLayouts/slideLayout71.xml"/><Relationship Id="rId13" Type="http://schemas.openxmlformats.org/officeDocument/2006/relationships/slideLayout" Target="../slideLayouts/slideLayout72.xml"/>
</Relationships>
</file>

<file path=ppt/slideMasters/_rels/slideMaster7.xml.rels><?xml version="1.0" encoding="UTF-8"?>
<Relationships xmlns="http://schemas.openxmlformats.org/package/2006/relationships"><Relationship Id="rId1" Type="http://schemas.openxmlformats.org/officeDocument/2006/relationships/theme" Target="../theme/theme7.xml"/><Relationship Id="rId2" Type="http://schemas.openxmlformats.org/officeDocument/2006/relationships/slideLayout" Target="../slideLayouts/slideLayout73.xml"/><Relationship Id="rId3" Type="http://schemas.openxmlformats.org/officeDocument/2006/relationships/slideLayout" Target="../slideLayouts/slideLayout74.xml"/><Relationship Id="rId4" Type="http://schemas.openxmlformats.org/officeDocument/2006/relationships/slideLayout" Target="../slideLayouts/slideLayout75.xml"/><Relationship Id="rId5" Type="http://schemas.openxmlformats.org/officeDocument/2006/relationships/slideLayout" Target="../slideLayouts/slideLayout76.xml"/><Relationship Id="rId6" Type="http://schemas.openxmlformats.org/officeDocument/2006/relationships/slideLayout" Target="../slideLayouts/slideLayout77.xml"/><Relationship Id="rId7" Type="http://schemas.openxmlformats.org/officeDocument/2006/relationships/slideLayout" Target="../slideLayouts/slideLayout78.xml"/><Relationship Id="rId8" Type="http://schemas.openxmlformats.org/officeDocument/2006/relationships/slideLayout" Target="../slideLayouts/slideLayout79.xml"/><Relationship Id="rId9" Type="http://schemas.openxmlformats.org/officeDocument/2006/relationships/slideLayout" Target="../slideLayouts/slideLayout80.xml"/><Relationship Id="rId10" Type="http://schemas.openxmlformats.org/officeDocument/2006/relationships/slideLayout" Target="../slideLayouts/slideLayout81.xml"/><Relationship Id="rId11" Type="http://schemas.openxmlformats.org/officeDocument/2006/relationships/slideLayout" Target="../slideLayouts/slideLayout82.xml"/><Relationship Id="rId12" Type="http://schemas.openxmlformats.org/officeDocument/2006/relationships/slideLayout" Target="../slideLayouts/slideLayout83.xml"/><Relationship Id="rId13" Type="http://schemas.openxmlformats.org/officeDocument/2006/relationships/slideLayout" Target="../slideLayouts/slideLayout84.xml"/>
</Relationships>
</file>

<file path=ppt/slideMasters/_rels/slideMaster8.xml.rels><?xml version="1.0" encoding="UTF-8"?>
<Relationships xmlns="http://schemas.openxmlformats.org/package/2006/relationships"><Relationship Id="rId1" Type="http://schemas.openxmlformats.org/officeDocument/2006/relationships/theme" Target="../theme/theme8.xml"/><Relationship Id="rId2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6.xml"/><Relationship Id="rId4" Type="http://schemas.openxmlformats.org/officeDocument/2006/relationships/slideLayout" Target="../slideLayouts/slideLayout87.xml"/><Relationship Id="rId5" Type="http://schemas.openxmlformats.org/officeDocument/2006/relationships/slideLayout" Target="../slideLayouts/slideLayout88.xml"/><Relationship Id="rId6" Type="http://schemas.openxmlformats.org/officeDocument/2006/relationships/slideLayout" Target="../slideLayouts/slideLayout89.xml"/><Relationship Id="rId7" Type="http://schemas.openxmlformats.org/officeDocument/2006/relationships/slideLayout" Target="../slideLayouts/slideLayout90.xml"/><Relationship Id="rId8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2.xml"/><Relationship Id="rId10" Type="http://schemas.openxmlformats.org/officeDocument/2006/relationships/slideLayout" Target="../slideLayouts/slideLayout93.xml"/><Relationship Id="rId11" Type="http://schemas.openxmlformats.org/officeDocument/2006/relationships/slideLayout" Target="../slideLayouts/slideLayout94.xml"/><Relationship Id="rId12" Type="http://schemas.openxmlformats.org/officeDocument/2006/relationships/slideLayout" Target="../slideLayouts/slideLayout95.xml"/><Relationship Id="rId13" Type="http://schemas.openxmlformats.org/officeDocument/2006/relationships/slideLayout" Target="../slideLayouts/slideLayout96.xml"/>
</Relationships>
</file>

<file path=ppt/slideMasters/_rels/slideMaster9.xml.rels><?xml version="1.0" encoding="UTF-8"?>
<Relationships xmlns="http://schemas.openxmlformats.org/package/2006/relationships"><Relationship Id="rId1" Type="http://schemas.openxmlformats.org/officeDocument/2006/relationships/theme" Target="../theme/theme9.xml"/><Relationship Id="rId2" Type="http://schemas.openxmlformats.org/officeDocument/2006/relationships/slideLayout" Target="../slideLayouts/slideLayout97.xml"/><Relationship Id="rId3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9.xml"/><Relationship Id="rId5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1.xml"/><Relationship Id="rId7" Type="http://schemas.openxmlformats.org/officeDocument/2006/relationships/slideLayout" Target="../slideLayouts/slideLayout102.xml"/><Relationship Id="rId8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06.xml"/><Relationship Id="rId12" Type="http://schemas.openxmlformats.org/officeDocument/2006/relationships/slideLayout" Target="../slideLayouts/slideLayout107.xml"/><Relationship Id="rId13" Type="http://schemas.openxmlformats.org/officeDocument/2006/relationships/slideLayout" Target="../slideLayouts/slideLayout108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600" cy="1143000"/>
          </a:xfrm>
          <a:prstGeom prst="rect">
            <a:avLst/>
          </a:prstGeom>
        </p:spPr>
        <p:txBody>
          <a:bodyPr anchor="ctr" anchorCtr="1">
            <a:normAutofit/>
          </a:bodyPr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Click to edit Master title style</a:t>
            </a:r>
            <a:endParaRPr b="0" lang="es-E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>
            <a:normAutofit/>
          </a:bodyPr>
          <a:p>
            <a:pPr marL="343080" indent="-34308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Click to edit Master text styles</a:t>
            </a:r>
            <a:endParaRPr b="0" lang="es-ES" sz="3200" spc="-1" strike="noStrike">
              <a:latin typeface="Arial"/>
            </a:endParaRPr>
          </a:p>
          <a:p>
            <a:pPr lvl="1" marL="743040" indent="-28584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Second level</a:t>
            </a:r>
            <a:endParaRPr b="0" lang="es-ES" sz="2800" spc="-1" strike="noStrike">
              <a:latin typeface="Arial"/>
            </a:endParaRPr>
          </a:p>
          <a:p>
            <a:pPr lvl="2" marL="1143000" indent="-228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Third level</a:t>
            </a:r>
            <a:endParaRPr b="0" lang="es-ES" sz="2400" spc="-1" strike="noStrike">
              <a:latin typeface="Arial"/>
            </a:endParaRPr>
          </a:p>
          <a:p>
            <a:pPr lvl="3" marL="1600200" indent="-22860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Fourth level</a:t>
            </a:r>
            <a:endParaRPr b="0" lang="es-ES" sz="2000" spc="-1" strike="noStrike">
              <a:latin typeface="Arial"/>
            </a:endParaRPr>
          </a:p>
          <a:p>
            <a:pPr lvl="4" marL="2057400" indent="-22860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Fifth level</a:t>
            </a:r>
            <a:endParaRPr b="0" lang="es-ES" sz="2000" spc="-1" strike="noStrike">
              <a:latin typeface="Arial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720" cy="36504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B4CAB4C1-40F7-491D-9279-6AC168799936}" type="datetime">
              <a:rPr b="0" lang="en-US" sz="1200" spc="-1" strike="noStrike">
                <a:solidFill>
                  <a:srgbClr val="898989"/>
                </a:solidFill>
                <a:latin typeface="Calibri"/>
              </a:rPr>
              <a:t>8/22/25</a:t>
            </a:fld>
            <a:endParaRPr b="0" lang="es-ES" sz="12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480" cy="365040"/>
          </a:xfrm>
          <a:prstGeom prst="rect">
            <a:avLst/>
          </a:prstGeom>
        </p:spPr>
        <p:txBody>
          <a:bodyPr anchor="ctr" anchorCtr="1">
            <a:noAutofit/>
          </a:bodyPr>
          <a:p>
            <a:endParaRPr b="0" lang="es-ES" sz="24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720" cy="36504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85DCB1FC-2F49-4219-AC29-48D1B95C70DB}" type="slidenum">
              <a:rPr b="0" lang="en-US" sz="1200" spc="-1" strike="noStrike">
                <a:solidFill>
                  <a:srgbClr val="898989"/>
                </a:solidFill>
                <a:latin typeface="Calibri"/>
              </a:rPr>
              <a:t>&lt;número&gt;</a:t>
            </a:fld>
            <a:endParaRPr b="0" lang="es-ES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10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PlaceHolder 1"/>
          <p:cNvSpPr>
            <a:spLocks noGrp="1"/>
          </p:cNvSpPr>
          <p:nvPr>
            <p:ph type="title"/>
          </p:nvPr>
        </p:nvSpPr>
        <p:spPr>
          <a:xfrm>
            <a:off x="1792440" y="4800600"/>
            <a:ext cx="5486400" cy="566640"/>
          </a:xfrm>
          <a:prstGeom prst="rect">
            <a:avLst/>
          </a:prstGeom>
        </p:spPr>
        <p:txBody>
          <a:bodyPr anchor="b">
            <a:normAutofit/>
          </a:bodyPr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000000"/>
                </a:solidFill>
                <a:latin typeface="Calibri"/>
              </a:rPr>
              <a:t>Click to edit Master title style</a:t>
            </a:r>
            <a:endParaRPr b="0" lang="es-ES" sz="2000" spc="-1" strike="noStrike">
              <a:latin typeface="Arial"/>
            </a:endParaRPr>
          </a:p>
        </p:txBody>
      </p:sp>
      <p:sp>
        <p:nvSpPr>
          <p:cNvPr id="373" name="PlaceHolder 2"/>
          <p:cNvSpPr>
            <a:spLocks noGrp="1"/>
          </p:cNvSpPr>
          <p:nvPr>
            <p:ph type="title"/>
          </p:nvPr>
        </p:nvSpPr>
        <p:spPr>
          <a:xfrm>
            <a:off x="1792440" y="612720"/>
            <a:ext cx="5486400" cy="4114800"/>
          </a:xfrm>
          <a:prstGeom prst="rect">
            <a:avLst/>
          </a:prstGeom>
        </p:spPr>
        <p:txBody>
          <a:bodyPr>
            <a:normAutofit/>
          </a:bodyPr>
          <a:p>
            <a:pPr algn="ctr"/>
            <a:endParaRPr b="0" lang="es-ES" sz="4400" spc="-1" strike="noStrike">
              <a:latin typeface="Arial"/>
            </a:endParaRPr>
          </a:p>
        </p:txBody>
      </p:sp>
      <p:sp>
        <p:nvSpPr>
          <p:cNvPr id="374" name="PlaceHolder 3"/>
          <p:cNvSpPr>
            <a:spLocks noGrp="1"/>
          </p:cNvSpPr>
          <p:nvPr>
            <p:ph type="body"/>
          </p:nvPr>
        </p:nvSpPr>
        <p:spPr>
          <a:xfrm>
            <a:off x="1792440" y="5367240"/>
            <a:ext cx="5486400" cy="804960"/>
          </a:xfrm>
          <a:prstGeom prst="rect">
            <a:avLst/>
          </a:prstGeom>
        </p:spPr>
        <p:txBody>
          <a:bodyPr>
            <a:normAutofit/>
          </a:bodyPr>
          <a:p>
            <a:pPr marL="432000" indent="-32400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Click to edit Master text styles</a:t>
            </a:r>
            <a:endParaRPr b="0" lang="es-ES" sz="1400" spc="-1" strike="noStrike">
              <a:latin typeface="Arial"/>
            </a:endParaRPr>
          </a:p>
        </p:txBody>
      </p:sp>
      <p:sp>
        <p:nvSpPr>
          <p:cNvPr id="375" name="PlaceHolder 4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720" cy="36504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23B9F8CE-2934-41DA-81E6-A939D27D6C6E}" type="datetime">
              <a:rPr b="0" lang="en-US" sz="1200" spc="-1" strike="noStrike">
                <a:solidFill>
                  <a:srgbClr val="898989"/>
                </a:solidFill>
                <a:latin typeface="Calibri"/>
              </a:rPr>
              <a:t>8/22/25</a:t>
            </a:fld>
            <a:endParaRPr b="0" lang="es-ES" sz="1200" spc="-1" strike="noStrike">
              <a:latin typeface="Times New Roman"/>
            </a:endParaRPr>
          </a:p>
        </p:txBody>
      </p:sp>
      <p:sp>
        <p:nvSpPr>
          <p:cNvPr id="376" name="PlaceHolder 5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480" cy="365040"/>
          </a:xfrm>
          <a:prstGeom prst="rect">
            <a:avLst/>
          </a:prstGeom>
        </p:spPr>
        <p:txBody>
          <a:bodyPr anchor="ctr" anchorCtr="1">
            <a:noAutofit/>
          </a:bodyPr>
          <a:p>
            <a:endParaRPr b="0" lang="es-ES" sz="2400" spc="-1" strike="noStrike">
              <a:latin typeface="Times New Roman"/>
            </a:endParaRPr>
          </a:p>
        </p:txBody>
      </p:sp>
      <p:sp>
        <p:nvSpPr>
          <p:cNvPr id="377" name="PlaceHolder 6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720" cy="36504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E71F7625-6AC9-4762-8D22-CBE12B969CD7}" type="slidenum">
              <a:rPr b="0" lang="en-US" sz="1200" spc="-1" strike="noStrike">
                <a:solidFill>
                  <a:srgbClr val="898989"/>
                </a:solidFill>
                <a:latin typeface="Calibri"/>
              </a:rPr>
              <a:t>&lt;número&gt;</a:t>
            </a:fld>
            <a:endParaRPr b="0" lang="es-ES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  <p:sldLayoutId id="2147483776" r:id="rId12"/>
    <p:sldLayoutId id="2147483777" r:id="rId13"/>
  </p:sldLayoutIdLst>
</p:sldMaster>
</file>

<file path=ppt/slideMasters/slideMaster1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600" cy="1143000"/>
          </a:xfrm>
          <a:prstGeom prst="rect">
            <a:avLst/>
          </a:prstGeom>
        </p:spPr>
        <p:txBody>
          <a:bodyPr anchor="ctr" anchorCtr="1">
            <a:normAutofit/>
          </a:bodyPr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Click to edit Master title style</a:t>
            </a:r>
            <a:endParaRPr b="0" lang="es-ES" sz="4400" spc="-1" strike="noStrike">
              <a:latin typeface="Arial"/>
            </a:endParaRPr>
          </a:p>
        </p:txBody>
      </p:sp>
      <p:sp>
        <p:nvSpPr>
          <p:cNvPr id="41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vert="vert">
            <a:normAutofit/>
          </a:bodyPr>
          <a:p>
            <a:pPr marL="343080" indent="-34308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Click to edit Master text styles</a:t>
            </a:r>
            <a:endParaRPr b="0" lang="es-ES" sz="3200" spc="-1" strike="noStrike">
              <a:latin typeface="Arial"/>
            </a:endParaRPr>
          </a:p>
          <a:p>
            <a:pPr lvl="1" marL="743040" indent="-28584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Second level</a:t>
            </a:r>
            <a:endParaRPr b="0" lang="es-ES" sz="2800" spc="-1" strike="noStrike">
              <a:latin typeface="Arial"/>
            </a:endParaRPr>
          </a:p>
          <a:p>
            <a:pPr lvl="2" marL="1143000" indent="-228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Third level</a:t>
            </a:r>
            <a:endParaRPr b="0" lang="es-ES" sz="2400" spc="-1" strike="noStrike">
              <a:latin typeface="Arial"/>
            </a:endParaRPr>
          </a:p>
          <a:p>
            <a:pPr lvl="3" marL="1600200" indent="-22860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Fourth level</a:t>
            </a:r>
            <a:endParaRPr b="0" lang="es-ES" sz="2000" spc="-1" strike="noStrike">
              <a:latin typeface="Arial"/>
            </a:endParaRPr>
          </a:p>
          <a:p>
            <a:pPr lvl="4" marL="2057400" indent="-22860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Fifth level</a:t>
            </a:r>
            <a:endParaRPr b="0" lang="es-ES" sz="2000" spc="-1" strike="noStrike">
              <a:latin typeface="Arial"/>
            </a:endParaRPr>
          </a:p>
        </p:txBody>
      </p:sp>
      <p:sp>
        <p:nvSpPr>
          <p:cNvPr id="416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720" cy="36504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3CDC2272-93CC-4CA0-8646-6B58AF48531E}" type="datetime">
              <a:rPr b="0" lang="en-US" sz="1200" spc="-1" strike="noStrike">
                <a:solidFill>
                  <a:srgbClr val="898989"/>
                </a:solidFill>
                <a:latin typeface="Calibri"/>
              </a:rPr>
              <a:t>8/22/25</a:t>
            </a:fld>
            <a:endParaRPr b="0" lang="es-ES" sz="1200" spc="-1" strike="noStrike">
              <a:latin typeface="Times New Roman"/>
            </a:endParaRPr>
          </a:p>
        </p:txBody>
      </p:sp>
      <p:sp>
        <p:nvSpPr>
          <p:cNvPr id="417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480" cy="365040"/>
          </a:xfrm>
          <a:prstGeom prst="rect">
            <a:avLst/>
          </a:prstGeom>
        </p:spPr>
        <p:txBody>
          <a:bodyPr anchor="ctr" anchorCtr="1">
            <a:noAutofit/>
          </a:bodyPr>
          <a:p>
            <a:endParaRPr b="0" lang="es-ES" sz="2400" spc="-1" strike="noStrike">
              <a:latin typeface="Times New Roman"/>
            </a:endParaRPr>
          </a:p>
        </p:txBody>
      </p:sp>
      <p:sp>
        <p:nvSpPr>
          <p:cNvPr id="418" name="PlaceHolder 5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720" cy="36504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F7555C4F-AB76-47C1-8119-53D85FC4B79B}" type="slidenum">
              <a:rPr b="0" lang="en-US" sz="1200" spc="-1" strike="noStrike">
                <a:solidFill>
                  <a:srgbClr val="898989"/>
                </a:solidFill>
                <a:latin typeface="Calibri"/>
              </a:rPr>
              <a:t>&lt;número&gt;</a:t>
            </a:fld>
            <a:endParaRPr b="0" lang="es-ES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  <p:sldLayoutId id="2147483789" r:id="rId12"/>
    <p:sldLayoutId id="2147483790" r:id="rId13"/>
  </p:sldLayoutIdLst>
</p:sldMaster>
</file>

<file path=ppt/slideMasters/slideMaster1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PlaceHolder 1"/>
          <p:cNvSpPr>
            <a:spLocks noGrp="1"/>
          </p:cNvSpPr>
          <p:nvPr>
            <p:ph type="title"/>
          </p:nvPr>
        </p:nvSpPr>
        <p:spPr>
          <a:xfrm>
            <a:off x="6629400" y="274680"/>
            <a:ext cx="2057400" cy="5851440"/>
          </a:xfrm>
          <a:prstGeom prst="rect">
            <a:avLst/>
          </a:prstGeom>
        </p:spPr>
        <p:txBody>
          <a:bodyPr anchor="ctr" anchorCtr="1" vert="vert">
            <a:normAutofit/>
          </a:bodyPr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Click to edit Master title style</a:t>
            </a:r>
            <a:endParaRPr b="0" lang="es-ES" sz="4400" spc="-1" strike="noStrike">
              <a:latin typeface="Arial"/>
            </a:endParaRPr>
          </a:p>
        </p:txBody>
      </p:sp>
      <p:sp>
        <p:nvSpPr>
          <p:cNvPr id="456" name="PlaceHolder 2"/>
          <p:cNvSpPr>
            <a:spLocks noGrp="1"/>
          </p:cNvSpPr>
          <p:nvPr>
            <p:ph type="body"/>
          </p:nvPr>
        </p:nvSpPr>
        <p:spPr>
          <a:xfrm>
            <a:off x="457200" y="274680"/>
            <a:ext cx="6019920" cy="5851440"/>
          </a:xfrm>
          <a:prstGeom prst="rect">
            <a:avLst/>
          </a:prstGeom>
        </p:spPr>
        <p:txBody>
          <a:bodyPr vert="vert">
            <a:normAutofit/>
          </a:bodyPr>
          <a:p>
            <a:pPr marL="343080" indent="-34308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Click to edit Master text styles</a:t>
            </a:r>
            <a:endParaRPr b="0" lang="es-ES" sz="3200" spc="-1" strike="noStrike">
              <a:latin typeface="Arial"/>
            </a:endParaRPr>
          </a:p>
          <a:p>
            <a:pPr lvl="1" marL="743040" indent="-28584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Second level</a:t>
            </a:r>
            <a:endParaRPr b="0" lang="es-ES" sz="2800" spc="-1" strike="noStrike">
              <a:latin typeface="Arial"/>
            </a:endParaRPr>
          </a:p>
          <a:p>
            <a:pPr lvl="2" marL="1143000" indent="-228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Third level</a:t>
            </a:r>
            <a:endParaRPr b="0" lang="es-ES" sz="2400" spc="-1" strike="noStrike">
              <a:latin typeface="Arial"/>
            </a:endParaRPr>
          </a:p>
          <a:p>
            <a:pPr lvl="3" marL="1600200" indent="-22860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Fourth level</a:t>
            </a:r>
            <a:endParaRPr b="0" lang="es-ES" sz="2000" spc="-1" strike="noStrike">
              <a:latin typeface="Arial"/>
            </a:endParaRPr>
          </a:p>
          <a:p>
            <a:pPr lvl="4" marL="2057400" indent="-22860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Fifth level</a:t>
            </a:r>
            <a:endParaRPr b="0" lang="es-ES" sz="2000" spc="-1" strike="noStrike">
              <a:latin typeface="Arial"/>
            </a:endParaRPr>
          </a:p>
        </p:txBody>
      </p:sp>
      <p:sp>
        <p:nvSpPr>
          <p:cNvPr id="457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720" cy="36504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B0F4DA9E-0C97-460E-A504-80DC971E706D}" type="datetime">
              <a:rPr b="0" lang="en-US" sz="1200" spc="-1" strike="noStrike">
                <a:solidFill>
                  <a:srgbClr val="898989"/>
                </a:solidFill>
                <a:latin typeface="Calibri"/>
              </a:rPr>
              <a:t>8/22/25</a:t>
            </a:fld>
            <a:endParaRPr b="0" lang="es-ES" sz="1200" spc="-1" strike="noStrike">
              <a:latin typeface="Times New Roman"/>
            </a:endParaRPr>
          </a:p>
        </p:txBody>
      </p:sp>
      <p:sp>
        <p:nvSpPr>
          <p:cNvPr id="458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480" cy="365040"/>
          </a:xfrm>
          <a:prstGeom prst="rect">
            <a:avLst/>
          </a:prstGeom>
        </p:spPr>
        <p:txBody>
          <a:bodyPr anchor="ctr" anchorCtr="1">
            <a:noAutofit/>
          </a:bodyPr>
          <a:p>
            <a:endParaRPr b="0" lang="es-ES" sz="2400" spc="-1" strike="noStrike">
              <a:latin typeface="Times New Roman"/>
            </a:endParaRPr>
          </a:p>
        </p:txBody>
      </p:sp>
      <p:sp>
        <p:nvSpPr>
          <p:cNvPr id="459" name="PlaceHolder 5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720" cy="36504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A057837D-E8CF-4478-B667-A13AC67E49E0}" type="slidenum">
              <a:rPr b="0" lang="en-US" sz="1200" spc="-1" strike="noStrike">
                <a:solidFill>
                  <a:srgbClr val="898989"/>
                </a:solidFill>
                <a:latin typeface="Calibri"/>
              </a:rPr>
              <a:t>&lt;número&gt;</a:t>
            </a:fld>
            <a:endParaRPr b="0" lang="es-ES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  <p:sldLayoutId id="2147483800" r:id="rId10"/>
    <p:sldLayoutId id="2147483801" r:id="rId11"/>
    <p:sldLayoutId id="2147483802" r:id="rId12"/>
    <p:sldLayoutId id="2147483803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400" cy="1469880"/>
          </a:xfrm>
          <a:prstGeom prst="rect">
            <a:avLst/>
          </a:prstGeom>
        </p:spPr>
        <p:txBody>
          <a:bodyPr anchor="ctr" anchorCtr="1">
            <a:normAutofit/>
          </a:bodyPr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Click to edit Master title style</a:t>
            </a:r>
            <a:endParaRPr b="0" lang="es-ES" sz="4400" spc="-1" strike="noStrike">
              <a:latin typeface="Arial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720" cy="36504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0C368F8C-4DED-4669-B2E7-3BF472A7B771}" type="datetime">
              <a:rPr b="0" lang="en-US" sz="1200" spc="-1" strike="noStrike">
                <a:solidFill>
                  <a:srgbClr val="898989"/>
                </a:solidFill>
                <a:latin typeface="Calibri"/>
              </a:rPr>
              <a:t>8/22/25</a:t>
            </a:fld>
            <a:endParaRPr b="0" lang="es-ES" sz="1200" spc="-1" strike="noStrike">
              <a:latin typeface="Times New Roman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480" cy="365040"/>
          </a:xfrm>
          <a:prstGeom prst="rect">
            <a:avLst/>
          </a:prstGeom>
        </p:spPr>
        <p:txBody>
          <a:bodyPr anchor="ctr" anchorCtr="1">
            <a:noAutofit/>
          </a:bodyPr>
          <a:p>
            <a:endParaRPr b="0" lang="es-ES" sz="2400" spc="-1" strike="noStrike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720" cy="36504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801D64B6-8BF4-4C61-9A8E-214F4DF8AABF}" type="slidenum">
              <a:rPr b="0" lang="en-US" sz="1200" spc="-1" strike="noStrike">
                <a:solidFill>
                  <a:srgbClr val="898989"/>
                </a:solidFill>
                <a:latin typeface="Calibri"/>
              </a:rPr>
              <a:t>&lt;número&gt;</a:t>
            </a:fld>
            <a:endParaRPr b="0" lang="es-ES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600" cy="1143000"/>
          </a:xfrm>
          <a:prstGeom prst="rect">
            <a:avLst/>
          </a:prstGeom>
        </p:spPr>
        <p:txBody>
          <a:bodyPr anchor="ctr" anchorCtr="1">
            <a:normAutofit/>
          </a:bodyPr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Click to edit Master title style</a:t>
            </a:r>
            <a:endParaRPr b="0" lang="es-ES" sz="4400" spc="-1" strike="noStrike">
              <a:latin typeface="Arial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 type="title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>
            <a:normAutofit/>
          </a:bodyPr>
          <a:p>
            <a:pPr marL="343080" indent="-34308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Click to edit Master text styles</a:t>
            </a:r>
            <a:br/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Second level</a:t>
            </a:r>
            <a:br/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Third level</a:t>
            </a:r>
            <a:br/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Fourth level</a:t>
            </a:r>
            <a:br/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Fifth level</a:t>
            </a:r>
            <a:endParaRPr b="0" lang="es-ES" sz="2000" spc="-1" strike="noStrike">
              <a:latin typeface="Arial"/>
            </a:endParaRPr>
          </a:p>
        </p:txBody>
      </p:sp>
      <p:sp>
        <p:nvSpPr>
          <p:cNvPr id="83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720" cy="36504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B1CD1F42-B53C-44AC-88E7-5EF087CC258F}" type="datetime">
              <a:rPr b="0" lang="en-US" sz="1200" spc="-1" strike="noStrike">
                <a:solidFill>
                  <a:srgbClr val="898989"/>
                </a:solidFill>
                <a:latin typeface="Calibri"/>
              </a:rPr>
              <a:t>8/22/25</a:t>
            </a:fld>
            <a:endParaRPr b="0" lang="es-ES" sz="1200" spc="-1" strike="noStrike">
              <a:latin typeface="Times New Roman"/>
            </a:endParaRPr>
          </a:p>
        </p:txBody>
      </p:sp>
      <p:sp>
        <p:nvSpPr>
          <p:cNvPr id="84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480" cy="365040"/>
          </a:xfrm>
          <a:prstGeom prst="rect">
            <a:avLst/>
          </a:prstGeom>
        </p:spPr>
        <p:txBody>
          <a:bodyPr anchor="ctr" anchorCtr="1">
            <a:noAutofit/>
          </a:bodyPr>
          <a:p>
            <a:endParaRPr b="0" lang="es-ES" sz="2400" spc="-1" strike="noStrike">
              <a:latin typeface="Times New Roman"/>
            </a:endParaRPr>
          </a:p>
        </p:txBody>
      </p:sp>
      <p:sp>
        <p:nvSpPr>
          <p:cNvPr id="85" name="PlaceHolder 5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720" cy="36504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84B3329D-F48A-4980-AE15-452A9CCB2197}" type="slidenum">
              <a:rPr b="0" lang="en-US" sz="1200" spc="-1" strike="noStrike">
                <a:solidFill>
                  <a:srgbClr val="898989"/>
                </a:solidFill>
                <a:latin typeface="Calibri"/>
              </a:rPr>
              <a:t>&lt;número&gt;</a:t>
            </a:fld>
            <a:endParaRPr b="0" lang="es-ES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722160" y="4406760"/>
            <a:ext cx="7772400" cy="1362240"/>
          </a:xfrm>
          <a:prstGeom prst="rect">
            <a:avLst/>
          </a:prstGeom>
        </p:spPr>
        <p:txBody>
          <a:bodyPr>
            <a:normAutofit/>
          </a:bodyPr>
          <a:p>
            <a:pPr>
              <a:lnSpc>
                <a:spcPct val="100000"/>
              </a:lnSpc>
            </a:pPr>
            <a:r>
              <a:rPr b="1" lang="en-US" sz="4000" spc="-1" strike="noStrike" cap="all">
                <a:solidFill>
                  <a:srgbClr val="000000"/>
                </a:solidFill>
                <a:latin typeface="Calibri"/>
              </a:rPr>
              <a:t>Click to edit Master title style</a:t>
            </a:r>
            <a:endParaRPr b="0" lang="es-ES" sz="4000" spc="-1" strike="noStrike">
              <a:latin typeface="Arial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 type="body"/>
          </p:nvPr>
        </p:nvSpPr>
        <p:spPr>
          <a:xfrm>
            <a:off x="722160" y="2906640"/>
            <a:ext cx="7772400" cy="1500120"/>
          </a:xfrm>
          <a:prstGeom prst="rect">
            <a:avLst/>
          </a:prstGeom>
        </p:spPr>
        <p:txBody>
          <a:bodyPr anchor="b">
            <a:normAutofit/>
          </a:bodyPr>
          <a:p>
            <a:pPr marL="432000" indent="-32400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898989"/>
                </a:solidFill>
                <a:latin typeface="Calibri"/>
              </a:rPr>
              <a:t>Click to edit Master text styles</a:t>
            </a:r>
            <a:endParaRPr b="0" lang="es-ES" sz="2000" spc="-1" strike="noStrike">
              <a:latin typeface="Arial"/>
            </a:endParaRPr>
          </a:p>
        </p:txBody>
      </p:sp>
      <p:sp>
        <p:nvSpPr>
          <p:cNvPr id="124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720" cy="36504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53AB1BCC-EF0F-4A4C-BE06-056FC9944CD5}" type="datetime">
              <a:rPr b="0" lang="en-US" sz="1200" spc="-1" strike="noStrike">
                <a:solidFill>
                  <a:srgbClr val="898989"/>
                </a:solidFill>
                <a:latin typeface="Calibri"/>
              </a:rPr>
              <a:t>8/22/25</a:t>
            </a:fld>
            <a:endParaRPr b="0" lang="es-ES" sz="1200" spc="-1" strike="noStrike">
              <a:latin typeface="Times New Roman"/>
            </a:endParaRPr>
          </a:p>
        </p:txBody>
      </p:sp>
      <p:sp>
        <p:nvSpPr>
          <p:cNvPr id="125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480" cy="365040"/>
          </a:xfrm>
          <a:prstGeom prst="rect">
            <a:avLst/>
          </a:prstGeom>
        </p:spPr>
        <p:txBody>
          <a:bodyPr anchor="ctr" anchorCtr="1">
            <a:noAutofit/>
          </a:bodyPr>
          <a:p>
            <a:endParaRPr b="0" lang="es-ES" sz="2400" spc="-1" strike="noStrike">
              <a:latin typeface="Times New Roman"/>
            </a:endParaRPr>
          </a:p>
        </p:txBody>
      </p:sp>
      <p:sp>
        <p:nvSpPr>
          <p:cNvPr id="126" name="PlaceHolder 5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720" cy="36504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65768EC7-EC22-408E-9131-32900385D60A}" type="slidenum">
              <a:rPr b="0" lang="en-US" sz="1200" spc="-1" strike="noStrike">
                <a:solidFill>
                  <a:srgbClr val="898989"/>
                </a:solidFill>
                <a:latin typeface="Calibri"/>
              </a:rPr>
              <a:t>&lt;número&gt;</a:t>
            </a:fld>
            <a:endParaRPr b="0" lang="es-ES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600" cy="1143000"/>
          </a:xfrm>
          <a:prstGeom prst="rect">
            <a:avLst/>
          </a:prstGeom>
        </p:spPr>
        <p:txBody>
          <a:bodyPr anchor="ctr" anchorCtr="1">
            <a:normAutofit/>
          </a:bodyPr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Click to edit Master title style</a:t>
            </a:r>
            <a:endParaRPr b="0" lang="es-ES" sz="4400" spc="-1" strike="noStrike">
              <a:latin typeface="Arial"/>
            </a:endParaRPr>
          </a:p>
        </p:txBody>
      </p:sp>
      <p:sp>
        <p:nvSpPr>
          <p:cNvPr id="164" name="PlaceHolder 2"/>
          <p:cNvSpPr>
            <a:spLocks noGrp="1"/>
          </p:cNvSpPr>
          <p:nvPr>
            <p:ph type="title"/>
          </p:nvPr>
        </p:nvSpPr>
        <p:spPr>
          <a:xfrm>
            <a:off x="457200" y="1600200"/>
            <a:ext cx="4038480" cy="4525920"/>
          </a:xfrm>
          <a:prstGeom prst="rect">
            <a:avLst/>
          </a:prstGeom>
        </p:spPr>
        <p:txBody>
          <a:bodyPr>
            <a:normAutofit/>
          </a:bodyPr>
          <a:p>
            <a:pPr marL="343080" indent="-34308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Click to edit Master text styles</a:t>
            </a:r>
            <a:br/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Second level</a:t>
            </a:r>
            <a:br/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Third level</a:t>
            </a:r>
            <a:br/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Fourth level</a:t>
            </a:r>
            <a:br/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Fifth level</a:t>
            </a:r>
            <a:endParaRPr b="0" lang="es-ES" sz="1800" spc="-1" strike="noStrike">
              <a:latin typeface="Arial"/>
            </a:endParaRPr>
          </a:p>
        </p:txBody>
      </p:sp>
      <p:sp>
        <p:nvSpPr>
          <p:cNvPr id="165" name="PlaceHolder 3"/>
          <p:cNvSpPr>
            <a:spLocks noGrp="1"/>
          </p:cNvSpPr>
          <p:nvPr>
            <p:ph type="title"/>
          </p:nvPr>
        </p:nvSpPr>
        <p:spPr>
          <a:xfrm>
            <a:off x="4648320" y="1600200"/>
            <a:ext cx="4038480" cy="4525920"/>
          </a:xfrm>
          <a:prstGeom prst="rect">
            <a:avLst/>
          </a:prstGeom>
        </p:spPr>
        <p:txBody>
          <a:bodyPr>
            <a:normAutofit/>
          </a:bodyPr>
          <a:p>
            <a:pPr marL="343080" indent="-34308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Click to edit Master text styles</a:t>
            </a:r>
            <a:br/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Second level</a:t>
            </a:r>
            <a:br/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Third level</a:t>
            </a:r>
            <a:br/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Fourth level</a:t>
            </a:r>
            <a:br/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Fifth level</a:t>
            </a:r>
            <a:endParaRPr b="0" lang="es-ES" sz="1800" spc="-1" strike="noStrike">
              <a:latin typeface="Arial"/>
            </a:endParaRPr>
          </a:p>
        </p:txBody>
      </p:sp>
      <p:sp>
        <p:nvSpPr>
          <p:cNvPr id="166" name="PlaceHolder 4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720" cy="36504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814FAD4C-B5C6-433F-BDB4-5BF5C3B95A3A}" type="datetime">
              <a:rPr b="0" lang="en-US" sz="1200" spc="-1" strike="noStrike">
                <a:solidFill>
                  <a:srgbClr val="898989"/>
                </a:solidFill>
                <a:latin typeface="Calibri"/>
              </a:rPr>
              <a:t>8/22/25</a:t>
            </a:fld>
            <a:endParaRPr b="0" lang="es-ES" sz="1200" spc="-1" strike="noStrike">
              <a:latin typeface="Times New Roman"/>
            </a:endParaRPr>
          </a:p>
        </p:txBody>
      </p:sp>
      <p:sp>
        <p:nvSpPr>
          <p:cNvPr id="167" name="PlaceHolder 5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480" cy="365040"/>
          </a:xfrm>
          <a:prstGeom prst="rect">
            <a:avLst/>
          </a:prstGeom>
        </p:spPr>
        <p:txBody>
          <a:bodyPr anchor="ctr" anchorCtr="1">
            <a:noAutofit/>
          </a:bodyPr>
          <a:p>
            <a:endParaRPr b="0" lang="es-ES" sz="2400" spc="-1" strike="noStrike">
              <a:latin typeface="Times New Roman"/>
            </a:endParaRPr>
          </a:p>
        </p:txBody>
      </p:sp>
      <p:sp>
        <p:nvSpPr>
          <p:cNvPr id="168" name="PlaceHolder 6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720" cy="36504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E996ABCB-0B99-47C5-8111-60903530D522}" type="slidenum">
              <a:rPr b="0" lang="en-US" sz="1200" spc="-1" strike="noStrike">
                <a:solidFill>
                  <a:srgbClr val="898989"/>
                </a:solidFill>
                <a:latin typeface="Calibri"/>
              </a:rPr>
              <a:t>&lt;número&gt;</a:t>
            </a:fld>
            <a:endParaRPr b="0" lang="es-ES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</p:sldLayoutIdLst>
</p:sldMaster>
</file>

<file path=ppt/slideMasters/slideMaster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600" cy="1143000"/>
          </a:xfrm>
          <a:prstGeom prst="rect">
            <a:avLst/>
          </a:prstGeom>
        </p:spPr>
        <p:txBody>
          <a:bodyPr anchor="ctr" anchorCtr="1">
            <a:normAutofit/>
          </a:bodyPr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Click to edit Master title style</a:t>
            </a:r>
            <a:endParaRPr b="0" lang="es-ES" sz="4400" spc="-1" strike="noStrike">
              <a:latin typeface="Arial"/>
            </a:endParaRPr>
          </a:p>
        </p:txBody>
      </p:sp>
      <p:sp>
        <p:nvSpPr>
          <p:cNvPr id="206" name="PlaceHolder 2"/>
          <p:cNvSpPr>
            <a:spLocks noGrp="1"/>
          </p:cNvSpPr>
          <p:nvPr>
            <p:ph type="body"/>
          </p:nvPr>
        </p:nvSpPr>
        <p:spPr>
          <a:xfrm>
            <a:off x="457200" y="1535040"/>
            <a:ext cx="4040280" cy="639720"/>
          </a:xfrm>
          <a:prstGeom prst="rect">
            <a:avLst/>
          </a:prstGeom>
        </p:spPr>
        <p:txBody>
          <a:bodyPr anchor="b">
            <a:normAutofit fontScale="84000"/>
          </a:bodyPr>
          <a:p>
            <a:pPr marL="432000" indent="-3240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lang="en-US" sz="2400" spc="-1" strike="noStrike">
                <a:solidFill>
                  <a:srgbClr val="000000"/>
                </a:solidFill>
                <a:latin typeface="Calibri"/>
              </a:rPr>
              <a:t>Click to edit Master text styles</a:t>
            </a:r>
            <a:endParaRPr b="0" lang="es-ES" sz="2400" spc="-1" strike="noStrike">
              <a:latin typeface="Arial"/>
            </a:endParaRPr>
          </a:p>
        </p:txBody>
      </p:sp>
      <p:sp>
        <p:nvSpPr>
          <p:cNvPr id="207" name="PlaceHolder 3"/>
          <p:cNvSpPr>
            <a:spLocks noGrp="1"/>
          </p:cNvSpPr>
          <p:nvPr>
            <p:ph type="title"/>
          </p:nvPr>
        </p:nvSpPr>
        <p:spPr>
          <a:xfrm>
            <a:off x="457200" y="2174760"/>
            <a:ext cx="4040280" cy="3951360"/>
          </a:xfrm>
          <a:prstGeom prst="rect">
            <a:avLst/>
          </a:prstGeom>
        </p:spPr>
        <p:txBody>
          <a:bodyPr>
            <a:normAutofit/>
          </a:bodyPr>
          <a:p>
            <a:pPr marL="343080" indent="-34308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Click to edit Master text styles</a:t>
            </a:r>
            <a:br/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Second level</a:t>
            </a:r>
            <a:br/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Third level</a:t>
            </a:r>
            <a:br/>
            <a:r>
              <a:rPr b="0" lang="en-US" sz="1600" spc="-1" strike="noStrike">
                <a:solidFill>
                  <a:srgbClr val="000000"/>
                </a:solidFill>
                <a:latin typeface="Calibri"/>
              </a:rPr>
              <a:t>Fourth level</a:t>
            </a:r>
            <a:br/>
            <a:r>
              <a:rPr b="0" lang="en-US" sz="1600" spc="-1" strike="noStrike">
                <a:solidFill>
                  <a:srgbClr val="000000"/>
                </a:solidFill>
                <a:latin typeface="Calibri"/>
              </a:rPr>
              <a:t>Fifth level</a:t>
            </a:r>
            <a:endParaRPr b="0" lang="es-ES" sz="1600" spc="-1" strike="noStrike">
              <a:latin typeface="Arial"/>
            </a:endParaRPr>
          </a:p>
        </p:txBody>
      </p:sp>
      <p:sp>
        <p:nvSpPr>
          <p:cNvPr id="208" name="PlaceHolder 4"/>
          <p:cNvSpPr>
            <a:spLocks noGrp="1"/>
          </p:cNvSpPr>
          <p:nvPr>
            <p:ph type="body"/>
          </p:nvPr>
        </p:nvSpPr>
        <p:spPr>
          <a:xfrm>
            <a:off x="4645080" y="1535040"/>
            <a:ext cx="4041720" cy="639720"/>
          </a:xfrm>
          <a:prstGeom prst="rect">
            <a:avLst/>
          </a:prstGeom>
        </p:spPr>
        <p:txBody>
          <a:bodyPr anchor="b">
            <a:normAutofit/>
          </a:bodyPr>
          <a:p>
            <a:pPr>
              <a:lnSpc>
                <a:spcPct val="100000"/>
              </a:lnSpc>
              <a:spcBef>
                <a:spcPts val="601"/>
              </a:spcBef>
            </a:pPr>
            <a:r>
              <a:rPr b="1" lang="en-US" sz="2400" spc="-1" strike="noStrike">
                <a:solidFill>
                  <a:srgbClr val="000000"/>
                </a:solidFill>
                <a:latin typeface="Calibri"/>
              </a:rPr>
              <a:t>Click to edit Master text styles</a:t>
            </a:r>
            <a:endParaRPr b="0" lang="es-ES" sz="2400" spc="-1" strike="noStrike">
              <a:latin typeface="Arial"/>
            </a:endParaRPr>
          </a:p>
        </p:txBody>
      </p:sp>
      <p:sp>
        <p:nvSpPr>
          <p:cNvPr id="209" name="PlaceHolder 5"/>
          <p:cNvSpPr>
            <a:spLocks noGrp="1"/>
          </p:cNvSpPr>
          <p:nvPr>
            <p:ph type="title"/>
          </p:nvPr>
        </p:nvSpPr>
        <p:spPr>
          <a:xfrm>
            <a:off x="4645080" y="2174760"/>
            <a:ext cx="4041720" cy="3951360"/>
          </a:xfrm>
          <a:prstGeom prst="rect">
            <a:avLst/>
          </a:prstGeom>
        </p:spPr>
        <p:txBody>
          <a:bodyPr>
            <a:normAutofit/>
          </a:bodyPr>
          <a:p>
            <a:pPr marL="343080" indent="-34308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Click to edit Master text styles</a:t>
            </a:r>
            <a:br/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Second level</a:t>
            </a:r>
            <a:br/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Third level</a:t>
            </a:r>
            <a:br/>
            <a:r>
              <a:rPr b="0" lang="en-US" sz="1600" spc="-1" strike="noStrike">
                <a:solidFill>
                  <a:srgbClr val="000000"/>
                </a:solidFill>
                <a:latin typeface="Calibri"/>
              </a:rPr>
              <a:t>Fourth level</a:t>
            </a:r>
            <a:br/>
            <a:r>
              <a:rPr b="0" lang="en-US" sz="1600" spc="-1" strike="noStrike">
                <a:solidFill>
                  <a:srgbClr val="000000"/>
                </a:solidFill>
                <a:latin typeface="Calibri"/>
              </a:rPr>
              <a:t>Fifth level</a:t>
            </a:r>
            <a:endParaRPr b="0" lang="es-ES" sz="1600" spc="-1" strike="noStrike">
              <a:latin typeface="Arial"/>
            </a:endParaRPr>
          </a:p>
        </p:txBody>
      </p:sp>
      <p:sp>
        <p:nvSpPr>
          <p:cNvPr id="210" name="PlaceHolder 6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720" cy="36504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5805FACC-272B-4794-830A-D2454840418C}" type="datetime">
              <a:rPr b="0" lang="en-US" sz="1200" spc="-1" strike="noStrike">
                <a:solidFill>
                  <a:srgbClr val="898989"/>
                </a:solidFill>
                <a:latin typeface="Calibri"/>
              </a:rPr>
              <a:t>8/22/25</a:t>
            </a:fld>
            <a:endParaRPr b="0" lang="es-ES" sz="1200" spc="-1" strike="noStrike">
              <a:latin typeface="Times New Roman"/>
            </a:endParaRPr>
          </a:p>
        </p:txBody>
      </p:sp>
      <p:sp>
        <p:nvSpPr>
          <p:cNvPr id="211" name="PlaceHolder 7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480" cy="365040"/>
          </a:xfrm>
          <a:prstGeom prst="rect">
            <a:avLst/>
          </a:prstGeom>
        </p:spPr>
        <p:txBody>
          <a:bodyPr anchor="ctr" anchorCtr="1">
            <a:noAutofit/>
          </a:bodyPr>
          <a:p>
            <a:endParaRPr b="0" lang="es-ES" sz="2400" spc="-1" strike="noStrike">
              <a:latin typeface="Times New Roman"/>
            </a:endParaRPr>
          </a:p>
        </p:txBody>
      </p:sp>
      <p:sp>
        <p:nvSpPr>
          <p:cNvPr id="212" name="PlaceHolder 8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720" cy="36504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637122A3-1BC0-4B80-AF35-A19DF9B83358}" type="slidenum">
              <a:rPr b="0" lang="en-US" sz="1200" spc="-1" strike="noStrike">
                <a:solidFill>
                  <a:srgbClr val="898989"/>
                </a:solidFill>
                <a:latin typeface="Calibri"/>
              </a:rPr>
              <a:t>&lt;número&gt;</a:t>
            </a:fld>
            <a:endParaRPr b="0" lang="es-ES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</p:sldLayoutIdLst>
</p:sldMaster>
</file>

<file path=ppt/slideMasters/slideMaster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600" cy="1143000"/>
          </a:xfrm>
          <a:prstGeom prst="rect">
            <a:avLst/>
          </a:prstGeom>
        </p:spPr>
        <p:txBody>
          <a:bodyPr anchor="ctr" anchorCtr="1">
            <a:normAutofit/>
          </a:bodyPr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Click to edit Master title style</a:t>
            </a:r>
            <a:endParaRPr b="0" lang="es-ES" sz="4400" spc="-1" strike="noStrike">
              <a:latin typeface="Arial"/>
            </a:endParaRPr>
          </a:p>
        </p:txBody>
      </p:sp>
      <p:sp>
        <p:nvSpPr>
          <p:cNvPr id="250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720" cy="36504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462F88B0-1988-477F-BEF2-066F85EC9EFA}" type="datetime">
              <a:rPr b="0" lang="en-US" sz="1200" spc="-1" strike="noStrike">
                <a:solidFill>
                  <a:srgbClr val="898989"/>
                </a:solidFill>
                <a:latin typeface="Calibri"/>
              </a:rPr>
              <a:t>8/22/25</a:t>
            </a:fld>
            <a:endParaRPr b="0" lang="es-ES" sz="1200" spc="-1" strike="noStrike">
              <a:latin typeface="Times New Roman"/>
            </a:endParaRPr>
          </a:p>
        </p:txBody>
      </p:sp>
      <p:sp>
        <p:nvSpPr>
          <p:cNvPr id="251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480" cy="365040"/>
          </a:xfrm>
          <a:prstGeom prst="rect">
            <a:avLst/>
          </a:prstGeom>
        </p:spPr>
        <p:txBody>
          <a:bodyPr anchor="ctr" anchorCtr="1">
            <a:noAutofit/>
          </a:bodyPr>
          <a:p>
            <a:endParaRPr b="0" lang="es-ES" sz="2400" spc="-1" strike="noStrike">
              <a:latin typeface="Times New Roman"/>
            </a:endParaRPr>
          </a:p>
        </p:txBody>
      </p:sp>
      <p:sp>
        <p:nvSpPr>
          <p:cNvPr id="252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720" cy="36504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E351C506-B62A-47B6-81E6-43AC697005A6}" type="slidenum">
              <a:rPr b="0" lang="en-US" sz="1200" spc="-1" strike="noStrike">
                <a:solidFill>
                  <a:srgbClr val="898989"/>
                </a:solidFill>
                <a:latin typeface="Calibri"/>
              </a:rPr>
              <a:t>&lt;número&gt;</a:t>
            </a:fld>
            <a:endParaRPr b="0" lang="es-ES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</p:sldLayoutIdLst>
</p:sldMaster>
</file>

<file path=ppt/slideMasters/slideMaster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PlaceHolder 1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720" cy="36504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E6E28517-FEF9-4A90-A42D-78276B518BB1}" type="datetime">
              <a:rPr b="0" lang="en-US" sz="1200" spc="-1" strike="noStrike">
                <a:solidFill>
                  <a:srgbClr val="898989"/>
                </a:solidFill>
                <a:latin typeface="Calibri"/>
              </a:rPr>
              <a:t>8/22/25</a:t>
            </a:fld>
            <a:endParaRPr b="0" lang="es-ES" sz="1200" spc="-1" strike="noStrike">
              <a:latin typeface="Times New Roman"/>
            </a:endParaRPr>
          </a:p>
        </p:txBody>
      </p:sp>
      <p:sp>
        <p:nvSpPr>
          <p:cNvPr id="290" name="PlaceHolder 2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480" cy="365040"/>
          </a:xfrm>
          <a:prstGeom prst="rect">
            <a:avLst/>
          </a:prstGeom>
        </p:spPr>
        <p:txBody>
          <a:bodyPr anchor="ctr" anchorCtr="1">
            <a:noAutofit/>
          </a:bodyPr>
          <a:p>
            <a:endParaRPr b="0" lang="es-ES" sz="2400" spc="-1" strike="noStrike">
              <a:latin typeface="Times New Roman"/>
            </a:endParaRPr>
          </a:p>
        </p:txBody>
      </p:sp>
      <p:sp>
        <p:nvSpPr>
          <p:cNvPr id="291" name="PlaceHolder 3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720" cy="36504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03CDD3DC-FB28-4EDF-A1AD-CED8046F274B}" type="slidenum">
              <a:rPr b="0" lang="en-US" sz="1200" spc="-1" strike="noStrike">
                <a:solidFill>
                  <a:srgbClr val="898989"/>
                </a:solidFill>
                <a:latin typeface="Calibri"/>
              </a:rPr>
              <a:t>&lt;número&gt;</a:t>
            </a:fld>
            <a:endParaRPr b="0" lang="es-ES" sz="1200" spc="-1" strike="noStrike">
              <a:latin typeface="Times New Roman"/>
            </a:endParaRPr>
          </a:p>
        </p:txBody>
      </p:sp>
      <p:sp>
        <p:nvSpPr>
          <p:cNvPr id="292" name="PlaceHolder 4"/>
          <p:cNvSpPr>
            <a:spLocks noGrp="1"/>
          </p:cNvSpPr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s-ES" sz="4400" spc="-1" strike="noStrike">
                <a:latin typeface="Arial"/>
              </a:rPr>
              <a:t>Feu clic per editar el format del text del títol</a:t>
            </a:r>
            <a:endParaRPr b="0" lang="es-ES" sz="4400" spc="-1" strike="noStrike">
              <a:latin typeface="Arial"/>
            </a:endParaRPr>
          </a:p>
        </p:txBody>
      </p:sp>
      <p:sp>
        <p:nvSpPr>
          <p:cNvPr id="293" name="PlaceHolder 5"/>
          <p:cNvSpPr>
            <a:spLocks noGrp="1"/>
          </p:cNvSpPr>
          <p:nvPr>
            <p:ph type="body"/>
          </p:nvPr>
        </p:nvSpPr>
        <p:spPr>
          <a:xfrm>
            <a:off x="755640" y="2502000"/>
            <a:ext cx="13601160" cy="6201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3200" spc="-1" strike="noStrike">
                <a:latin typeface="Arial"/>
              </a:rPr>
              <a:t>Feu clic per editar el format del text de l'esquema</a:t>
            </a:r>
            <a:endParaRPr b="0" lang="es-E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s-ES" sz="2800" spc="-1" strike="noStrike">
                <a:latin typeface="Arial"/>
              </a:rPr>
              <a:t>Segon nivell d'esquema</a:t>
            </a:r>
            <a:endParaRPr b="0" lang="es-E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2400" spc="-1" strike="noStrike">
                <a:latin typeface="Arial"/>
              </a:rPr>
              <a:t>Tercer nivell d'esquema</a:t>
            </a:r>
            <a:endParaRPr b="0" lang="es-E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s-ES" sz="2000" spc="-1" strike="noStrike">
                <a:latin typeface="Arial"/>
              </a:rPr>
              <a:t>Quart nivell d'esquema</a:t>
            </a:r>
            <a:endParaRPr b="0" lang="es-E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2000" spc="-1" strike="noStrike">
                <a:latin typeface="Arial"/>
              </a:rPr>
              <a:t>Cinquè nivell d'esquema</a:t>
            </a:r>
            <a:endParaRPr b="0" lang="es-E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2000" spc="-1" strike="noStrike">
                <a:latin typeface="Arial"/>
              </a:rPr>
              <a:t>Sisè nivell d'esquema</a:t>
            </a:r>
            <a:endParaRPr b="0" lang="es-E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2000" spc="-1" strike="noStrike">
                <a:latin typeface="Arial"/>
              </a:rPr>
              <a:t>Setè nivell d'esquema</a:t>
            </a:r>
            <a:endParaRPr b="0" lang="es-E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  <p:sldLayoutId id="2147483751" r:id="rId13"/>
  </p:sldLayoutIdLst>
</p:sldMaster>
</file>

<file path=ppt/slideMasters/slideMaster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PlaceHolder 1"/>
          <p:cNvSpPr>
            <a:spLocks noGrp="1"/>
          </p:cNvSpPr>
          <p:nvPr>
            <p:ph type="title"/>
          </p:nvPr>
        </p:nvSpPr>
        <p:spPr>
          <a:xfrm>
            <a:off x="457200" y="272880"/>
            <a:ext cx="3008160" cy="1162080"/>
          </a:xfrm>
          <a:prstGeom prst="rect">
            <a:avLst/>
          </a:prstGeom>
        </p:spPr>
        <p:txBody>
          <a:bodyPr anchor="b">
            <a:normAutofit/>
          </a:bodyPr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000000"/>
                </a:solidFill>
                <a:latin typeface="Calibri"/>
              </a:rPr>
              <a:t>Click to edit Master title style</a:t>
            </a:r>
            <a:endParaRPr b="0" lang="es-ES" sz="2000" spc="-1" strike="noStrike">
              <a:latin typeface="Arial"/>
            </a:endParaRPr>
          </a:p>
        </p:txBody>
      </p:sp>
      <p:sp>
        <p:nvSpPr>
          <p:cNvPr id="331" name="PlaceHolder 2"/>
          <p:cNvSpPr>
            <a:spLocks noGrp="1"/>
          </p:cNvSpPr>
          <p:nvPr>
            <p:ph type="title"/>
          </p:nvPr>
        </p:nvSpPr>
        <p:spPr>
          <a:xfrm>
            <a:off x="3575160" y="272880"/>
            <a:ext cx="5111640" cy="5853240"/>
          </a:xfrm>
          <a:prstGeom prst="rect">
            <a:avLst/>
          </a:prstGeom>
        </p:spPr>
        <p:txBody>
          <a:bodyPr>
            <a:normAutofit/>
          </a:bodyPr>
          <a:p>
            <a:pPr marL="343080" indent="-34308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Click to edit Master text styles</a:t>
            </a:r>
            <a:br/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Second level</a:t>
            </a:r>
            <a:br/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Third level</a:t>
            </a:r>
            <a:br/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Fourth level</a:t>
            </a:r>
            <a:br/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Fifth level</a:t>
            </a:r>
            <a:endParaRPr b="0" lang="es-ES" sz="2000" spc="-1" strike="noStrike">
              <a:latin typeface="Arial"/>
            </a:endParaRPr>
          </a:p>
        </p:txBody>
      </p:sp>
      <p:sp>
        <p:nvSpPr>
          <p:cNvPr id="332" name="PlaceHolder 3"/>
          <p:cNvSpPr>
            <a:spLocks noGrp="1"/>
          </p:cNvSpPr>
          <p:nvPr>
            <p:ph type="body"/>
          </p:nvPr>
        </p:nvSpPr>
        <p:spPr>
          <a:xfrm>
            <a:off x="457200" y="1434960"/>
            <a:ext cx="3008160" cy="4691160"/>
          </a:xfrm>
          <a:prstGeom prst="rect">
            <a:avLst/>
          </a:prstGeom>
        </p:spPr>
        <p:txBody>
          <a:bodyPr>
            <a:normAutofit/>
          </a:bodyPr>
          <a:p>
            <a:pPr marL="432000" indent="-32400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Click to edit Master text styles</a:t>
            </a:r>
            <a:endParaRPr b="0" lang="es-ES" sz="1400" spc="-1" strike="noStrike">
              <a:latin typeface="Arial"/>
            </a:endParaRPr>
          </a:p>
        </p:txBody>
      </p:sp>
      <p:sp>
        <p:nvSpPr>
          <p:cNvPr id="333" name="PlaceHolder 4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720" cy="36504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FD129A25-3BFC-49D5-AEAC-78DB030474A8}" type="datetime">
              <a:rPr b="0" lang="en-US" sz="1200" spc="-1" strike="noStrike">
                <a:solidFill>
                  <a:srgbClr val="898989"/>
                </a:solidFill>
                <a:latin typeface="Calibri"/>
              </a:rPr>
              <a:t>8/22/25</a:t>
            </a:fld>
            <a:endParaRPr b="0" lang="es-ES" sz="1200" spc="-1" strike="noStrike">
              <a:latin typeface="Times New Roman"/>
            </a:endParaRPr>
          </a:p>
        </p:txBody>
      </p:sp>
      <p:sp>
        <p:nvSpPr>
          <p:cNvPr id="334" name="PlaceHolder 5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480" cy="365040"/>
          </a:xfrm>
          <a:prstGeom prst="rect">
            <a:avLst/>
          </a:prstGeom>
        </p:spPr>
        <p:txBody>
          <a:bodyPr anchor="ctr" anchorCtr="1">
            <a:noAutofit/>
          </a:bodyPr>
          <a:p>
            <a:endParaRPr b="0" lang="es-ES" sz="2400" spc="-1" strike="noStrike">
              <a:latin typeface="Times New Roman"/>
            </a:endParaRPr>
          </a:p>
        </p:txBody>
      </p:sp>
      <p:sp>
        <p:nvSpPr>
          <p:cNvPr id="335" name="PlaceHolder 6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720" cy="36504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53E09D27-11FA-44F0-8567-B038DD6726FD}" type="slidenum">
              <a:rPr b="0" lang="en-US" sz="1200" spc="-1" strike="noStrike">
                <a:solidFill>
                  <a:srgbClr val="898989"/>
                </a:solidFill>
                <a:latin typeface="Calibri"/>
              </a:rPr>
              <a:t>&lt;número&gt;</a:t>
            </a:fld>
            <a:endParaRPr b="0" lang="es-ES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  <p:sldLayoutId id="2147483763" r:id="rId12"/>
    <p:sldLayoutId id="2147483764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8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6" name="" descr=""/>
          <p:cNvPicPr/>
          <p:nvPr/>
        </p:nvPicPr>
        <p:blipFill>
          <a:blip r:embed="rId1"/>
          <a:stretch/>
        </p:blipFill>
        <p:spPr>
          <a:xfrm>
            <a:off x="0" y="360"/>
            <a:ext cx="15111720" cy="10693080"/>
          </a:xfrm>
          <a:prstGeom prst="rect">
            <a:avLst/>
          </a:prstGeom>
          <a:ln>
            <a:noFill/>
          </a:ln>
        </p:spPr>
      </p:pic>
      <p:sp>
        <p:nvSpPr>
          <p:cNvPr id="497" name="TextShape 1"/>
          <p:cNvSpPr txBox="1"/>
          <p:nvPr/>
        </p:nvSpPr>
        <p:spPr>
          <a:xfrm>
            <a:off x="2273760" y="3960000"/>
            <a:ext cx="11431080" cy="5032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spAutoFit/>
          </a:bodyPr>
          <a:p>
            <a:pPr>
              <a:lnSpc>
                <a:spcPts val="3960"/>
              </a:lnSpc>
            </a:pPr>
            <a:r>
              <a:rPr b="0" lang="en-US" sz="3600" spc="-1" strike="noStrike">
                <a:solidFill>
                  <a:srgbClr val="d2eff3"/>
                </a:solidFill>
                <a:latin typeface="Noto Sans"/>
                <a:ea typeface="Noto Sans"/>
              </a:rPr>
              <a:t>Espai per al nom de l’entitat</a:t>
            </a:r>
            <a:endParaRPr b="0" lang="es-ES" sz="3600" spc="-1" strike="noStrike">
              <a:latin typeface="Arial"/>
            </a:endParaRPr>
          </a:p>
        </p:txBody>
      </p:sp>
      <p:grpSp>
        <p:nvGrpSpPr>
          <p:cNvPr id="498" name="Group 2"/>
          <p:cNvGrpSpPr/>
          <p:nvPr/>
        </p:nvGrpSpPr>
        <p:grpSpPr>
          <a:xfrm>
            <a:off x="10639440" y="8501760"/>
            <a:ext cx="3460320" cy="707760"/>
            <a:chOff x="10639440" y="8501760"/>
            <a:chExt cx="3460320" cy="707760"/>
          </a:xfrm>
        </p:grpSpPr>
        <p:sp>
          <p:nvSpPr>
            <p:cNvPr id="499" name="CustomShape 3"/>
            <p:cNvSpPr/>
            <p:nvPr/>
          </p:nvSpPr>
          <p:spPr>
            <a:xfrm>
              <a:off x="10639440" y="8501760"/>
              <a:ext cx="3459960" cy="707760"/>
            </a:xfrm>
            <a:custGeom>
              <a:avLst/>
              <a:gdLst/>
              <a:ahLst/>
              <a:rect l="l" t="t" r="r" b="b"/>
              <a:pathLst>
                <a:path w="5580126" h="1141349">
                  <a:moveTo>
                    <a:pt x="0" y="0"/>
                  </a:moveTo>
                  <a:lnTo>
                    <a:pt x="5580126" y="0"/>
                  </a:lnTo>
                  <a:lnTo>
                    <a:pt x="5580126" y="1141349"/>
                  </a:lnTo>
                  <a:lnTo>
                    <a:pt x="0" y="1141349"/>
                  </a:lnTo>
                  <a:close/>
                </a:path>
              </a:pathLst>
            </a:custGeom>
            <a:solidFill>
              <a:srgbClr val="d2eff3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00" name="TextShape 4"/>
            <p:cNvSpPr txBox="1"/>
            <p:nvPr/>
          </p:nvSpPr>
          <p:spPr>
            <a:xfrm>
              <a:off x="10639440" y="8501760"/>
              <a:ext cx="3460320" cy="707760"/>
            </a:xfrm>
            <a:prstGeom prst="rect">
              <a:avLst/>
            </a:prstGeom>
            <a:noFill/>
            <a:ln>
              <a:noFill/>
            </a:ln>
          </p:spPr>
          <p:txBody>
            <a:bodyPr lIns="42120" rIns="42120" tIns="42120" bIns="42120" anchor="ctr" anchorCtr="1">
              <a:noAutofit/>
            </a:bodyPr>
            <a:p>
              <a:pPr algn="ctr">
                <a:lnSpc>
                  <a:spcPts val="1981"/>
                </a:lnSpc>
              </a:pPr>
              <a:r>
                <a:rPr b="0" lang="en-US" sz="1650" spc="-1" strike="noStrike">
                  <a:solidFill>
                    <a:srgbClr val="000000"/>
                  </a:solidFill>
                  <a:latin typeface="Noto Sans"/>
                  <a:ea typeface="Noto Sans"/>
                </a:rPr>
                <a:t>Espai per a </a:t>
              </a:r>
              <a:endParaRPr b="0" lang="es-ES" sz="1650" spc="-1" strike="noStrike">
                <a:latin typeface="Arial"/>
              </a:endParaRPr>
            </a:p>
            <a:p>
              <a:pPr algn="ctr">
                <a:lnSpc>
                  <a:spcPts val="1981"/>
                </a:lnSpc>
              </a:pPr>
              <a:r>
                <a:rPr b="0" lang="en-US" sz="1650" spc="-1" strike="noStrike">
                  <a:solidFill>
                    <a:srgbClr val="000000"/>
                  </a:solidFill>
                  <a:latin typeface="Noto Sans"/>
                  <a:ea typeface="Noto Sans"/>
                </a:rPr>
                <a:t>logotip entitat</a:t>
              </a:r>
              <a:endParaRPr b="0" lang="es-ES" sz="1650" spc="-1" strike="noStrike">
                <a:latin typeface="Arial"/>
              </a:endParaRPr>
            </a:p>
          </p:txBody>
        </p:sp>
      </p:grpSp>
      <p:sp>
        <p:nvSpPr>
          <p:cNvPr id="501" name="TextShape 5"/>
          <p:cNvSpPr txBox="1"/>
          <p:nvPr/>
        </p:nvSpPr>
        <p:spPr>
          <a:xfrm>
            <a:off x="8857080" y="6672960"/>
            <a:ext cx="2459520" cy="2973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spAutoFit/>
          </a:bodyPr>
          <a:p>
            <a:pPr>
              <a:lnSpc>
                <a:spcPts val="2336"/>
              </a:lnSpc>
            </a:pPr>
            <a:r>
              <a:rPr b="0" lang="en-US" sz="1950" spc="-1" strike="noStrike">
                <a:solidFill>
                  <a:srgbClr val="d2eff3"/>
                </a:solidFill>
                <a:latin typeface="Noto Sans"/>
                <a:ea typeface="Noto Sans"/>
              </a:rPr>
              <a:t>00 000 000,00 €</a:t>
            </a:r>
            <a:endParaRPr b="0" lang="es-ES" sz="1950" spc="-1" strike="noStrike">
              <a:latin typeface="Arial"/>
            </a:endParaRPr>
          </a:p>
        </p:txBody>
      </p:sp>
      <p:pic>
        <p:nvPicPr>
          <p:cNvPr id="502" name="" descr=""/>
          <p:cNvPicPr/>
          <p:nvPr/>
        </p:nvPicPr>
        <p:blipFill>
          <a:blip r:embed="rId2"/>
          <a:stretch/>
        </p:blipFill>
        <p:spPr>
          <a:xfrm>
            <a:off x="1008000" y="1944000"/>
            <a:ext cx="13464000" cy="14796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3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</TotalTime>
  <Application>LibreOffice/6.1.5.2$Windows_x86 LibreOffice_project/90f8dcf33c87b3705e78202e3df5142b201bd805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2006-08-16T00:00:00Z</dcterms:created>
  <dc:creator>María Teresa Sánchez Martínez</dc:creator>
  <dc:description/>
  <dc:language>es-ES</dc:language>
  <cp:lastModifiedBy/>
  <dcterms:modified xsi:type="dcterms:W3CDTF">2025-08-22T13:29:52Z</dcterms:modified>
  <cp:revision>2</cp:revision>
  <dc:subject/>
  <dc:title>Còpia de Annex cartell DINA3 programes FSE+</dc:title>
</cp:coreProperties>
</file>