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4241800" cy="7556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s-ES" sz="1400" spc="-1" strike="noStrike">
                <a:solidFill>
                  <a:srgbClr val="000000"/>
                </a:solidFill>
                <a:latin typeface="Arial"/>
              </a:rPr>
              <a:t>Feu clic per moure la diapositiva</a:t>
            </a:r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s-ES" sz="2000" spc="-1" strike="noStrike">
                <a:latin typeface="Arial"/>
              </a:rPr>
              <a:t>Feu clic per editar el format de les notes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s-ES" sz="1400" spc="-1" strike="noStrike">
                <a:latin typeface="Times New Roman"/>
              </a:rPr>
              <a:t>&lt;capçalera&gt;</a:t>
            </a:r>
            <a:endParaRPr b="0" lang="es-ES" sz="1400" spc="-1" strike="noStrike">
              <a:latin typeface="Times New Roman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s-ES" sz="1400" spc="-1" strike="noStrike">
                <a:latin typeface="Times New Roman"/>
              </a:rPr>
              <a:t>&lt;data/hora&gt;</a:t>
            </a:r>
            <a:endParaRPr b="0" lang="es-ES" sz="1400" spc="-1" strike="noStrike">
              <a:latin typeface="Times New Roman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s-ES" sz="1400" spc="-1" strike="noStrike">
                <a:latin typeface="Times New Roman"/>
              </a:rPr>
              <a:t>&lt;peu de pàgina&gt;</a:t>
            </a:r>
            <a:endParaRPr b="0" lang="es-ES" sz="1400" spc="-1" strike="noStrike">
              <a:latin typeface="Times New Roman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E24414C9-5588-4B42-9917-B1C3ED22E53D}" type="slidenum">
              <a:rPr b="0" lang="es-ES" sz="1400" spc="-1" strike="noStrike">
                <a:latin typeface="Times New Roman"/>
              </a:rPr>
              <a:t>&lt;número&gt;</a:t>
            </a:fld>
            <a:endParaRPr b="0" lang="es-E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4281480" y="0"/>
            <a:ext cx="3276360" cy="53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algn="r">
              <a:lnSpc>
                <a:spcPct val="100000"/>
              </a:lnSpc>
            </a:pPr>
            <a:r>
              <a:rPr b="0" lang="es-ES" sz="1200" spc="-1" strike="noStrike">
                <a:solidFill>
                  <a:srgbClr val="000000"/>
                </a:solidFill>
                <a:latin typeface="Calibri"/>
                <a:ea typeface="Calibri"/>
              </a:rPr>
              <a:t>9/01/26</a:t>
            </a:r>
            <a:endParaRPr b="0" lang="es-ES" sz="1200" spc="-1" strike="noStrike">
              <a:latin typeface="Arial"/>
            </a:endParaRPr>
          </a:p>
        </p:txBody>
      </p:sp>
      <p:sp>
        <p:nvSpPr>
          <p:cNvPr id="49" name="CustomShape 2"/>
          <p:cNvSpPr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6BFC99AC-6D04-43FD-B7CA-A7DA30A8F809}" type="slidenum">
              <a:rPr b="0" lang="es-ES" sz="1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es-ES" sz="1400" spc="-1" strike="noStrike">
              <a:latin typeface="Arial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0FE7CA4-8475-4593-948E-5FE8FAD1E4F4}" type="slidenum">
              <a:rPr b="0" lang="es-ES" sz="1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es-ES" sz="1400" spc="-1" strike="noStrike"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sldImg"/>
          </p:nvPr>
        </p:nvSpPr>
        <p:spPr>
          <a:xfrm>
            <a:off x="2654280" y="812880"/>
            <a:ext cx="2250720" cy="4008240"/>
          </a:xfrm>
          <a:prstGeom prst="rect">
            <a:avLst/>
          </a:prstGeom>
        </p:spPr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s-E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50264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2792880" y="1767960"/>
            <a:ext cx="12286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2120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150264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2792880" y="4057200"/>
            <a:ext cx="12286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381708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212040" y="301320"/>
            <a:ext cx="3817080" cy="5848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2168280" y="405720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12040" y="301320"/>
            <a:ext cx="3817080" cy="1261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21204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2168280" y="1767960"/>
            <a:ext cx="186264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212040" y="4057200"/>
            <a:ext cx="381708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1"/>
          <p:cNvGrpSpPr/>
          <p:nvPr/>
        </p:nvGrpSpPr>
        <p:grpSpPr>
          <a:xfrm>
            <a:off x="2565000" y="6292080"/>
            <a:ext cx="1412640" cy="363240"/>
            <a:chOff x="2565000" y="6292080"/>
            <a:chExt cx="1412640" cy="363240"/>
          </a:xfrm>
        </p:grpSpPr>
        <p:sp>
          <p:nvSpPr>
            <p:cNvPr id="43" name="CustomShape 2"/>
            <p:cNvSpPr/>
            <p:nvPr/>
          </p:nvSpPr>
          <p:spPr>
            <a:xfrm>
              <a:off x="2565000" y="6292080"/>
              <a:ext cx="1412640" cy="363240"/>
            </a:xfrm>
            <a:custGeom>
              <a:avLst/>
              <a:gdLst/>
              <a:ahLst/>
              <a:rect l="l" t="t" r="r" b="b"/>
              <a:pathLst>
                <a:path w="8109839" h="2086977">
                  <a:moveTo>
                    <a:pt x="0" y="0"/>
                  </a:moveTo>
                  <a:lnTo>
                    <a:pt x="8109839" y="0"/>
                  </a:lnTo>
                  <a:lnTo>
                    <a:pt x="8109839" y="2086977"/>
                  </a:lnTo>
                  <a:lnTo>
                    <a:pt x="0" y="2086977"/>
                  </a:lnTo>
                  <a:close/>
                </a:path>
              </a:pathLst>
            </a:custGeom>
            <a:solidFill>
              <a:srgbClr val="d2eff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" name="CustomShape 3"/>
            <p:cNvSpPr/>
            <p:nvPr/>
          </p:nvSpPr>
          <p:spPr>
            <a:xfrm>
              <a:off x="2565000" y="6292080"/>
              <a:ext cx="1412640" cy="3632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11880" rIns="11880" tIns="11880" bIns="11880" anchor="ctr" anchorCtr="1">
              <a:noAutofit/>
            </a:bodyPr>
            <a:p>
              <a:pPr algn="ctr">
                <a:lnSpc>
                  <a:spcPct val="119000"/>
                </a:lnSpc>
              </a:pPr>
              <a:r>
                <a:rPr b="0" lang="es-ES" sz="1000" spc="-1" strike="noStrike">
                  <a:solidFill>
                    <a:srgbClr val="000000"/>
                  </a:solidFill>
                  <a:latin typeface="Noto Sans"/>
                  <a:ea typeface="Noto Sans"/>
                </a:rPr>
                <a:t>Espai per a</a:t>
              </a:r>
              <a:endParaRPr b="0" lang="es-ES" sz="1000" spc="-1" strike="noStrike">
                <a:latin typeface="Arial"/>
              </a:endParaRPr>
            </a:p>
            <a:p>
              <a:pPr algn="ctr">
                <a:lnSpc>
                  <a:spcPct val="119000"/>
                </a:lnSpc>
              </a:pPr>
              <a:r>
                <a:rPr b="0" lang="es-ES" sz="1000" spc="-1" strike="noStrike">
                  <a:solidFill>
                    <a:srgbClr val="000000"/>
                  </a:solidFill>
                  <a:latin typeface="Noto Sans"/>
                  <a:ea typeface="Noto Sans"/>
                </a:rPr>
                <a:t>logotip entitat</a:t>
              </a:r>
              <a:endParaRPr b="0" lang="es-ES" sz="1000" spc="-1" strike="noStrike">
                <a:latin typeface="Arial"/>
              </a:endParaRPr>
            </a:p>
          </p:txBody>
        </p:sp>
      </p:grpSp>
      <p:sp>
        <p:nvSpPr>
          <p:cNvPr id="45" name="CustomShape 4"/>
          <p:cNvSpPr/>
          <p:nvPr/>
        </p:nvSpPr>
        <p:spPr>
          <a:xfrm>
            <a:off x="95040" y="1238040"/>
            <a:ext cx="363240" cy="179640"/>
          </a:xfrm>
          <a:custGeom>
            <a:avLst/>
            <a:gdLst/>
            <a:ahLst/>
            <a:rect l="l" t="t" r="r" b="b"/>
            <a:pathLst>
              <a:path w="363482" h="180048">
                <a:moveTo>
                  <a:pt x="0" y="0"/>
                </a:moveTo>
                <a:lnTo>
                  <a:pt x="363482" y="0"/>
                </a:lnTo>
                <a:lnTo>
                  <a:pt x="363482" y="180048"/>
                </a:lnTo>
                <a:lnTo>
                  <a:pt x="0" y="180048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5"/>
          <p:cNvSpPr/>
          <p:nvPr/>
        </p:nvSpPr>
        <p:spPr>
          <a:xfrm>
            <a:off x="1054080" y="4797720"/>
            <a:ext cx="1237320" cy="14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20000"/>
              </a:lnSpc>
            </a:pPr>
            <a:r>
              <a:rPr b="0" lang="es-ES" sz="980" spc="-1" strike="noStrike">
                <a:solidFill>
                  <a:srgbClr val="d2eff3"/>
                </a:solidFill>
                <a:latin typeface="Noto Sans"/>
                <a:ea typeface="Noto Sans"/>
              </a:rPr>
              <a:t>00 000 000,00 €</a:t>
            </a:r>
            <a:endParaRPr b="0" lang="es-ES" sz="980" spc="-1" strike="noStrike">
              <a:latin typeface="Arial"/>
            </a:endParaRPr>
          </a:p>
        </p:txBody>
      </p:sp>
      <p:sp>
        <p:nvSpPr>
          <p:cNvPr id="47" name="CustomShape 6"/>
          <p:cNvSpPr/>
          <p:nvPr/>
        </p:nvSpPr>
        <p:spPr>
          <a:xfrm>
            <a:off x="367560" y="2264040"/>
            <a:ext cx="4125240" cy="390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9000"/>
              </a:lnSpc>
            </a:pPr>
            <a:r>
              <a:rPr b="0" lang="es-ES" sz="1400" spc="-1" strike="noStrike">
                <a:solidFill>
                  <a:srgbClr val="d2eff3"/>
                </a:solidFill>
                <a:latin typeface="Noto Sans"/>
                <a:ea typeface="Noto Sans"/>
              </a:rPr>
              <a:t>Espai per al nom de l’entitat</a:t>
            </a:r>
            <a:endParaRPr b="0" lang="es-ES" sz="1400" spc="-1" strike="noStrike">
              <a:latin typeface="Arial"/>
            </a:endParaRPr>
          </a:p>
          <a:p>
            <a:pPr>
              <a:lnSpc>
                <a:spcPct val="109000"/>
              </a:lnSpc>
            </a:pPr>
            <a:r>
              <a:rPr b="0" lang="es-ES" sz="1400" spc="-1" strike="noStrike">
                <a:solidFill>
                  <a:srgbClr val="d2eff3"/>
                </a:solidFill>
                <a:latin typeface="Noto Sans"/>
                <a:ea typeface="Noto Sans"/>
              </a:rPr>
              <a:t>XXXXXXXXXXXXXXXXXXXXXX</a:t>
            </a:r>
            <a:endParaRPr b="0" lang="es-E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LibreOffice/6.1.5.2$Windows_x86 LibreOffice_project/90f8dcf33c87b3705e78202e3df5142b201bd805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es-ES</dc:language>
  <cp:lastModifiedBy/>
  <dcterms:modified xsi:type="dcterms:W3CDTF">2026-01-09T09:58:26Z</dcterms:modified>
  <cp:revision>1</cp:revision>
  <dc:subject/>
  <dc:title/>
</cp:coreProperties>
</file>