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61" r:id="rId4"/>
    <p:sldMasterId id="2147483674" r:id="rId5"/>
    <p:sldMasterId id="2147483687" r:id="rId6"/>
  </p:sldMasterIdLst>
  <p:notesMasterIdLst>
    <p:notesMasterId r:id="rId7"/>
  </p:notesMasterIdLst>
  <p:sldIdLst>
    <p:sldId id="256" r:id="rId8"/>
  </p:sldIdLst>
  <p:sldSz cy="10693400" cx="15113000"/>
  <p:notesSz cx="7559675" cy="10691800"/>
  <p:embeddedFontLst>
    <p:embeddedFont>
      <p:font typeface="Noto Sans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gvynibQkJmMP0bf4pYnSjXXjgP9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otoSans-italic.fntdata"/><Relationship Id="rId10" Type="http://schemas.openxmlformats.org/officeDocument/2006/relationships/font" Target="fonts/NotoSans-bold.fntdata"/><Relationship Id="rId13" Type="http://customschemas.google.com/relationships/presentationmetadata" Target="metadata"/><Relationship Id="rId12" Type="http://schemas.openxmlformats.org/officeDocument/2006/relationships/font" Target="fonts/NotoSans-boldItalic.fntdata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font" Target="fonts/NotoSans-regular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"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2"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3"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4"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"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2"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3"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4"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5"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6"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"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9"/>
          <p:cNvSpPr txBox="1"/>
          <p:nvPr>
            <p:ph idx="1"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9"/>
          <p:cNvSpPr txBox="1"/>
          <p:nvPr>
            <p:ph idx="2"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/>
          <p:nvPr>
            <p:ph idx="1"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2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2"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3"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1"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3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3"/>
          <p:cNvSpPr txBox="1"/>
          <p:nvPr>
            <p:ph idx="3"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4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4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3"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2"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6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6"/>
          <p:cNvSpPr txBox="1"/>
          <p:nvPr>
            <p:ph idx="3"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6"/>
          <p:cNvSpPr txBox="1"/>
          <p:nvPr>
            <p:ph idx="4"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7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7"/>
          <p:cNvSpPr txBox="1"/>
          <p:nvPr>
            <p:ph idx="1"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7"/>
          <p:cNvSpPr txBox="1"/>
          <p:nvPr>
            <p:ph idx="2"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7"/>
          <p:cNvSpPr txBox="1"/>
          <p:nvPr>
            <p:ph idx="3"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7"/>
          <p:cNvSpPr txBox="1"/>
          <p:nvPr>
            <p:ph idx="4"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7"/>
          <p:cNvSpPr txBox="1"/>
          <p:nvPr>
            <p:ph idx="5"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7"/>
          <p:cNvSpPr txBox="1"/>
          <p:nvPr>
            <p:ph idx="6"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0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0"/>
          <p:cNvSpPr txBox="1"/>
          <p:nvPr>
            <p:ph idx="1"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1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1"/>
          <p:cNvSpPr txBox="1"/>
          <p:nvPr>
            <p:ph idx="1"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2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2"/>
          <p:cNvSpPr txBox="1"/>
          <p:nvPr>
            <p:ph idx="1"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8" name="Google Shape;128;p32"/>
          <p:cNvSpPr txBox="1"/>
          <p:nvPr>
            <p:ph idx="2"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3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 txBox="1"/>
          <p:nvPr>
            <p:ph idx="1"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5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5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6" name="Google Shape;136;p35"/>
          <p:cNvSpPr txBox="1"/>
          <p:nvPr>
            <p:ph idx="2"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7" name="Google Shape;137;p35"/>
          <p:cNvSpPr txBox="1"/>
          <p:nvPr>
            <p:ph idx="3"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6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6"/>
          <p:cNvSpPr txBox="1"/>
          <p:nvPr>
            <p:ph idx="1"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1" name="Google Shape;141;p36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2" name="Google Shape;142;p36"/>
          <p:cNvSpPr txBox="1"/>
          <p:nvPr>
            <p:ph idx="3"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7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37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6" name="Google Shape;146;p37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7" name="Google Shape;147;p37"/>
          <p:cNvSpPr txBox="1"/>
          <p:nvPr>
            <p:ph idx="3"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8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8"/>
          <p:cNvSpPr txBox="1"/>
          <p:nvPr>
            <p:ph idx="1"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1" name="Google Shape;151;p38"/>
          <p:cNvSpPr txBox="1"/>
          <p:nvPr>
            <p:ph idx="2"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9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39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5" name="Google Shape;155;p39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6" name="Google Shape;156;p39"/>
          <p:cNvSpPr txBox="1"/>
          <p:nvPr>
            <p:ph idx="3"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7" name="Google Shape;157;p39"/>
          <p:cNvSpPr txBox="1"/>
          <p:nvPr>
            <p:ph idx="4"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0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40"/>
          <p:cNvSpPr txBox="1"/>
          <p:nvPr>
            <p:ph idx="1"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1" name="Google Shape;161;p40"/>
          <p:cNvSpPr txBox="1"/>
          <p:nvPr>
            <p:ph idx="2"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2" name="Google Shape;162;p40"/>
          <p:cNvSpPr txBox="1"/>
          <p:nvPr>
            <p:ph idx="3"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3" name="Google Shape;163;p40"/>
          <p:cNvSpPr txBox="1"/>
          <p:nvPr>
            <p:ph idx="4"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4" name="Google Shape;164;p40"/>
          <p:cNvSpPr txBox="1"/>
          <p:nvPr>
            <p:ph idx="5"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5" name="Google Shape;165;p40"/>
          <p:cNvSpPr txBox="1"/>
          <p:nvPr>
            <p:ph idx="6"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3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43"/>
          <p:cNvSpPr txBox="1"/>
          <p:nvPr>
            <p:ph idx="1" type="subTitle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44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44"/>
          <p:cNvSpPr txBox="1"/>
          <p:nvPr>
            <p:ph idx="1"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"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2"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5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45"/>
          <p:cNvSpPr txBox="1"/>
          <p:nvPr>
            <p:ph idx="1"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2" name="Google Shape;182;p45"/>
          <p:cNvSpPr txBox="1"/>
          <p:nvPr>
            <p:ph idx="2"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6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7"/>
          <p:cNvSpPr txBox="1"/>
          <p:nvPr>
            <p:ph idx="1"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8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48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0" name="Google Shape;190;p48"/>
          <p:cNvSpPr txBox="1"/>
          <p:nvPr>
            <p:ph idx="2"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1" name="Google Shape;191;p48"/>
          <p:cNvSpPr txBox="1"/>
          <p:nvPr>
            <p:ph idx="3"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9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49"/>
          <p:cNvSpPr txBox="1"/>
          <p:nvPr>
            <p:ph idx="1"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5" name="Google Shape;195;p49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6" name="Google Shape;196;p49"/>
          <p:cNvSpPr txBox="1"/>
          <p:nvPr>
            <p:ph idx="3"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0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50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0" name="Google Shape;200;p50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1" name="Google Shape;201;p50"/>
          <p:cNvSpPr txBox="1"/>
          <p:nvPr>
            <p:ph idx="3"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51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51"/>
          <p:cNvSpPr txBox="1"/>
          <p:nvPr>
            <p:ph idx="1" type="body"/>
          </p:nvPr>
        </p:nvSpPr>
        <p:spPr>
          <a:xfrm>
            <a:off x="755640" y="250200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5" name="Google Shape;205;p51"/>
          <p:cNvSpPr txBox="1"/>
          <p:nvPr>
            <p:ph idx="2"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2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52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9" name="Google Shape;209;p52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0" name="Google Shape;210;p52"/>
          <p:cNvSpPr txBox="1"/>
          <p:nvPr>
            <p:ph idx="3"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1" name="Google Shape;211;p52"/>
          <p:cNvSpPr txBox="1"/>
          <p:nvPr>
            <p:ph idx="4"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3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53"/>
          <p:cNvSpPr txBox="1"/>
          <p:nvPr>
            <p:ph idx="1" type="body"/>
          </p:nvPr>
        </p:nvSpPr>
        <p:spPr>
          <a:xfrm>
            <a:off x="75564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5" name="Google Shape;215;p53"/>
          <p:cNvSpPr txBox="1"/>
          <p:nvPr>
            <p:ph idx="2" type="body"/>
          </p:nvPr>
        </p:nvSpPr>
        <p:spPr>
          <a:xfrm>
            <a:off x="535428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6" name="Google Shape;216;p53"/>
          <p:cNvSpPr txBox="1"/>
          <p:nvPr>
            <p:ph idx="3" type="body"/>
          </p:nvPr>
        </p:nvSpPr>
        <p:spPr>
          <a:xfrm>
            <a:off x="9953280" y="250200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7" name="Google Shape;217;p53"/>
          <p:cNvSpPr txBox="1"/>
          <p:nvPr>
            <p:ph idx="4" type="body"/>
          </p:nvPr>
        </p:nvSpPr>
        <p:spPr>
          <a:xfrm>
            <a:off x="75564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8" name="Google Shape;218;p53"/>
          <p:cNvSpPr txBox="1"/>
          <p:nvPr>
            <p:ph idx="5" type="body"/>
          </p:nvPr>
        </p:nvSpPr>
        <p:spPr>
          <a:xfrm>
            <a:off x="535428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9" name="Google Shape;219;p53"/>
          <p:cNvSpPr txBox="1"/>
          <p:nvPr>
            <p:ph idx="6" type="body"/>
          </p:nvPr>
        </p:nvSpPr>
        <p:spPr>
          <a:xfrm>
            <a:off x="9953280" y="5741640"/>
            <a:ext cx="437940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/>
          <p:nvPr>
            <p:ph idx="1" type="subTitle"/>
          </p:nvPr>
        </p:nvSpPr>
        <p:spPr>
          <a:xfrm>
            <a:off x="755640" y="426600"/>
            <a:ext cx="13601160" cy="8276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9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2" type="body"/>
          </p:nvPr>
        </p:nvSpPr>
        <p:spPr>
          <a:xfrm>
            <a:off x="77252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3" type="body"/>
          </p:nvPr>
        </p:nvSpPr>
        <p:spPr>
          <a:xfrm>
            <a:off x="7556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0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" type="body"/>
          </p:nvPr>
        </p:nvSpPr>
        <p:spPr>
          <a:xfrm>
            <a:off x="755640" y="2502000"/>
            <a:ext cx="663732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3" type="body"/>
          </p:nvPr>
        </p:nvSpPr>
        <p:spPr>
          <a:xfrm>
            <a:off x="7725240" y="574164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7556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7725240" y="2502000"/>
            <a:ext cx="663732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755640" y="5741640"/>
            <a:ext cx="13601160" cy="29581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_rels/slideMaster4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idx="10"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2"/>
          <p:cNvSpPr txBox="1"/>
          <p:nvPr>
            <p:ph idx="11"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9;p2"/>
          <p:cNvSpPr txBox="1"/>
          <p:nvPr>
            <p:ph type="title"/>
          </p:nvPr>
        </p:nvSpPr>
        <p:spPr>
          <a:xfrm>
            <a:off x="755640" y="426600"/>
            <a:ext cx="13601160" cy="178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2"/>
          <p:cNvSpPr txBox="1"/>
          <p:nvPr>
            <p:ph idx="1" type="body"/>
          </p:nvPr>
        </p:nvSpPr>
        <p:spPr>
          <a:xfrm>
            <a:off x="755640" y="2502000"/>
            <a:ext cx="13601160" cy="6201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1" name="Google Shape;61;p15"/>
          <p:cNvSpPr txBox="1"/>
          <p:nvPr>
            <p:ph idx="1"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2" name="Google Shape;62;p15"/>
          <p:cNvSpPr txBox="1"/>
          <p:nvPr>
            <p:ph idx="10"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"/>
          <p:cNvSpPr txBox="1"/>
          <p:nvPr>
            <p:ph type="title"/>
          </p:nvPr>
        </p:nvSpPr>
        <p:spPr>
          <a:xfrm>
            <a:off x="685800" y="2130480"/>
            <a:ext cx="7772400" cy="146988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5" name="Google Shape;115;p28"/>
          <p:cNvSpPr txBox="1"/>
          <p:nvPr>
            <p:ph idx="10"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6" name="Google Shape;116;p28"/>
          <p:cNvSpPr txBox="1"/>
          <p:nvPr>
            <p:ph idx="11"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7" name="Google Shape;117;p28"/>
          <p:cNvSpPr txBox="1"/>
          <p:nvPr>
            <p:ph idx="12"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1"/>
          <p:cNvSpPr txBox="1"/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8" name="Google Shape;168;p41"/>
          <p:cNvSpPr txBox="1"/>
          <p:nvPr>
            <p:ph idx="2" type="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9" name="Google Shape;169;p41"/>
          <p:cNvSpPr txBox="1"/>
          <p:nvPr>
            <p:ph idx="10" type="dt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0" name="Google Shape;170;p41"/>
          <p:cNvSpPr txBox="1"/>
          <p:nvPr>
            <p:ph idx="11" type="ftr"/>
          </p:nvPr>
        </p:nvSpPr>
        <p:spPr>
          <a:xfrm>
            <a:off x="3124080" y="6356520"/>
            <a:ext cx="2895480" cy="36504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1" name="Google Shape;171;p41"/>
          <p:cNvSpPr txBox="1"/>
          <p:nvPr>
            <p:ph idx="12" type="sldNum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60"/>
            <a:ext cx="15111720" cy="1069308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"/>
          <p:cNvSpPr txBox="1"/>
          <p:nvPr/>
        </p:nvSpPr>
        <p:spPr>
          <a:xfrm>
            <a:off x="2273760" y="3960000"/>
            <a:ext cx="11431080" cy="503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D2EFF3"/>
                </a:solidFill>
                <a:latin typeface="Noto Sans"/>
                <a:ea typeface="Noto Sans"/>
                <a:cs typeface="Noto Sans"/>
                <a:sym typeface="Noto Sans"/>
              </a:rPr>
              <a:t>Espai per al nom de l’entitat</a:t>
            </a:r>
            <a:endParaRPr b="0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6" name="Google Shape;226;p1"/>
          <p:cNvGrpSpPr/>
          <p:nvPr/>
        </p:nvGrpSpPr>
        <p:grpSpPr>
          <a:xfrm>
            <a:off x="10639440" y="8501760"/>
            <a:ext cx="3460320" cy="707760"/>
            <a:chOff x="10639440" y="8501760"/>
            <a:chExt cx="3460320" cy="707760"/>
          </a:xfrm>
        </p:grpSpPr>
        <p:sp>
          <p:nvSpPr>
            <p:cNvPr id="227" name="Google Shape;227;p1"/>
            <p:cNvSpPr/>
            <p:nvPr/>
          </p:nvSpPr>
          <p:spPr>
            <a:xfrm>
              <a:off x="10639440" y="8501760"/>
              <a:ext cx="3459960" cy="707760"/>
            </a:xfrm>
            <a:custGeom>
              <a:rect b="b" l="l" r="r" t="t"/>
              <a:pathLst>
                <a:path extrusionOk="0" h="1141349" w="5580126">
                  <a:moveTo>
                    <a:pt x="0" y="0"/>
                  </a:moveTo>
                  <a:lnTo>
                    <a:pt x="5580126" y="0"/>
                  </a:lnTo>
                  <a:lnTo>
                    <a:pt x="5580126" y="1141349"/>
                  </a:lnTo>
                  <a:lnTo>
                    <a:pt x="0" y="1141349"/>
                  </a:lnTo>
                  <a:close/>
                </a:path>
              </a:pathLst>
            </a:custGeom>
            <a:solidFill>
              <a:srgbClr val="D2EFF3"/>
            </a:solidFill>
            <a:ln>
              <a:noFill/>
            </a:ln>
          </p:spPr>
        </p:sp>
        <p:sp>
          <p:nvSpPr>
            <p:cNvPr id="228" name="Google Shape;228;p1"/>
            <p:cNvSpPr txBox="1"/>
            <p:nvPr/>
          </p:nvSpPr>
          <p:spPr>
            <a:xfrm>
              <a:off x="10639440" y="8501760"/>
              <a:ext cx="3460320" cy="707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1" anchor="ctr" bIns="42100" lIns="42100" spcFirstLastPara="1" rIns="42100" wrap="square" tIns="42100">
              <a:noAutofit/>
            </a:bodyPr>
            <a:lstStyle/>
            <a:p>
              <a:pPr indent="0" lvl="0" marL="0" marR="0" rtl="0" algn="ctr">
                <a:lnSpc>
                  <a:spcPct val="12006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50" u="none" cap="none" strike="noStrik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Espai per a </a:t>
              </a:r>
              <a:endParaRPr b="0" i="0" sz="1650" u="none" cap="none" strike="noStrike"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2006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50" u="none" cap="none" strike="noStrik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logotip entitat</a:t>
              </a:r>
              <a:endParaRPr b="0" i="0" sz="1650" u="none" cap="none" strike="noStrike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9" name="Google Shape;229;p1"/>
          <p:cNvSpPr txBox="1"/>
          <p:nvPr/>
        </p:nvSpPr>
        <p:spPr>
          <a:xfrm>
            <a:off x="8857080" y="6672960"/>
            <a:ext cx="2459520" cy="297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7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0" u="none" cap="none" strike="noStrike">
                <a:solidFill>
                  <a:srgbClr val="D2EFF3"/>
                </a:solidFill>
                <a:latin typeface="Noto Sans"/>
                <a:ea typeface="Noto Sans"/>
                <a:cs typeface="Noto Sans"/>
                <a:sym typeface="Noto Sans"/>
              </a:rPr>
              <a:t>00 000 000,00 €</a:t>
            </a:r>
            <a:endParaRPr b="0" i="0" sz="195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1" title="V2 cintillo SOIB Dona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725" y="1739325"/>
            <a:ext cx="14884275" cy="14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María Teresa Sánchez Martínez</dc:creator>
</cp:coreProperties>
</file>