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440021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A63F"/>
    <a:srgbClr val="154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2"/>
    <p:restoredTop sz="96405"/>
  </p:normalViewPr>
  <p:slideViewPr>
    <p:cSldViewPr snapToGrid="0" showGuides="1">
      <p:cViewPr varScale="1">
        <p:scale>
          <a:sx n="80" d="100"/>
          <a:sy n="80" d="100"/>
        </p:scale>
        <p:origin x="984" y="216"/>
      </p:cViewPr>
      <p:guideLst>
        <p:guide orient="horz" pos="3402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1767462"/>
            <a:ext cx="12240181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5672376"/>
            <a:ext cx="10800160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17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27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574987"/>
            <a:ext cx="3105046" cy="9152300"/>
          </a:xfrm>
        </p:spPr>
        <p:txBody>
          <a:bodyPr vert="eaVert"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574987"/>
            <a:ext cx="9135135" cy="9152300"/>
          </a:xfrm>
        </p:spPr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601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355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2692444"/>
            <a:ext cx="12420184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7227345"/>
            <a:ext cx="12420184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3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874937"/>
            <a:ext cx="6120091" cy="6852350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874937"/>
            <a:ext cx="6120091" cy="6852350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12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574990"/>
            <a:ext cx="12420184" cy="2087455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2647443"/>
            <a:ext cx="6091964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3944914"/>
            <a:ext cx="6091964" cy="5802373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2647443"/>
            <a:ext cx="6121966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3944914"/>
            <a:ext cx="6121966" cy="5802373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412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633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010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19984"/>
            <a:ext cx="4644444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554968"/>
            <a:ext cx="7290108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3239929"/>
            <a:ext cx="4644444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43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19984"/>
            <a:ext cx="4644444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554968"/>
            <a:ext cx="7290108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3239929"/>
            <a:ext cx="4644444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25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574990"/>
            <a:ext cx="12420184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874937"/>
            <a:ext cx="12420184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0009783"/>
            <a:ext cx="324004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DE3C2-3152-2B46-A35C-A3CE4CC20C3F}" type="datetimeFigureOut">
              <a:t>13/10/25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0009783"/>
            <a:ext cx="486007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0009783"/>
            <a:ext cx="324004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EEB03-C90C-7F40-BBBA-C0722D5C891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828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85288BEB-59BD-6D3D-53C1-5C145AD6AC01}"/>
              </a:ext>
            </a:extLst>
          </p:cNvPr>
          <p:cNvSpPr/>
          <p:nvPr/>
        </p:nvSpPr>
        <p:spPr>
          <a:xfrm>
            <a:off x="0" y="5753474"/>
            <a:ext cx="7796463" cy="1000252"/>
          </a:xfrm>
          <a:prstGeom prst="rect">
            <a:avLst/>
          </a:prstGeom>
          <a:solidFill>
            <a:srgbClr val="80A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FDC347B-C9A4-CE2C-5837-419A3C0275D0}"/>
              </a:ext>
            </a:extLst>
          </p:cNvPr>
          <p:cNvSpPr txBox="1"/>
          <p:nvPr/>
        </p:nvSpPr>
        <p:spPr>
          <a:xfrm>
            <a:off x="919105" y="5765751"/>
            <a:ext cx="11841865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err="1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Pressupost</a:t>
            </a:r>
            <a:r>
              <a:rPr lang="es-ES" sz="3000" b="1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s-ES" sz="3000" b="1" dirty="0" err="1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finançat</a:t>
            </a:r>
            <a:r>
              <a:rPr lang="es-ES" sz="3000" b="1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: 00.000.000 €</a:t>
            </a:r>
          </a:p>
          <a:p>
            <a:pPr>
              <a:spcAft>
                <a:spcPts val="1800"/>
              </a:spcAft>
            </a:pPr>
            <a:r>
              <a:rPr lang="es-ES" sz="3000" b="1" dirty="0" err="1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Inversió</a:t>
            </a:r>
            <a:r>
              <a:rPr lang="es-ES" sz="3000" b="1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total: 00.000.000 €</a:t>
            </a:r>
          </a:p>
          <a:p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Entitat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 </a:t>
            </a:r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beneficiària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 i </a:t>
            </a:r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executora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: </a:t>
            </a:r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Nom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 o </a:t>
            </a:r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logotip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 de </a:t>
            </a:r>
            <a:r>
              <a:rPr lang="es-ES" sz="2200" b="1" dirty="0" err="1">
                <a:solidFill>
                  <a:srgbClr val="154C7E"/>
                </a:solidFill>
                <a:latin typeface="Helvetica" pitchFamily="2" charset="0"/>
              </a:rPr>
              <a:t>l’entitat</a:t>
            </a:r>
            <a:r>
              <a:rPr lang="es-ES" sz="2200" b="1" dirty="0">
                <a:solidFill>
                  <a:srgbClr val="154C7E"/>
                </a:solidFill>
                <a:latin typeface="Helvetica" pitchFamily="2" charset="0"/>
              </a:rPr>
              <a:t> 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623ACF-A07E-522C-54B9-D6765BA46EAD}"/>
              </a:ext>
            </a:extLst>
          </p:cNvPr>
          <p:cNvSpPr txBox="1"/>
          <p:nvPr/>
        </p:nvSpPr>
        <p:spPr>
          <a:xfrm>
            <a:off x="854937" y="2813231"/>
            <a:ext cx="102029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200" b="1">
                <a:solidFill>
                  <a:srgbClr val="154C7E"/>
                </a:solidFill>
                <a:latin typeface="Helvetica" pitchFamily="2" charset="0"/>
              </a:rPr>
              <a:t>Nom del</a:t>
            </a:r>
          </a:p>
          <a:p>
            <a:r>
              <a:rPr lang="es-ES" sz="8200" b="1">
                <a:solidFill>
                  <a:srgbClr val="154C7E"/>
                </a:solidFill>
                <a:latin typeface="Helvetica" pitchFamily="2" charset="0"/>
              </a:rPr>
              <a:t>Projecte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B5F82DF-AE46-06B5-8B17-1A0508DAD1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99317" y="599370"/>
            <a:ext cx="6104536" cy="178698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F342962-60AE-E082-02E2-0B3FBF04B1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6" y="8010700"/>
            <a:ext cx="14400000" cy="278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41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212</TotalTime>
  <Words>23</Words>
  <Application>Microsoft Macintosh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Noto Sans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34</cp:revision>
  <dcterms:created xsi:type="dcterms:W3CDTF">2025-08-22T07:47:46Z</dcterms:created>
  <dcterms:modified xsi:type="dcterms:W3CDTF">2025-10-13T11:12:10Z</dcterms:modified>
</cp:coreProperties>
</file>