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</p:sldMasterIdLst>
  <p:sldIdLst>
    <p:sldId id="256" r:id="rId14"/>
  </p:sldIdLst>
  <p:sldSz cx="4241800" cy="7556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6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4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8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9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0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1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6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1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2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3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7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0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1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2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3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4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0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3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8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2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3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4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5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7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8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9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 fontScale="66000"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0513119-F264-4B5A-9452-F86D57313BB1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E88C374-8F23-4D62-B44D-54B93A1C2261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400" cy="56664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title"/>
          </p:nvPr>
        </p:nvSpPr>
        <p:spPr>
          <a:xfrm>
            <a:off x="1792440" y="612720"/>
            <a:ext cx="5486400" cy="4114800"/>
          </a:xfrm>
          <a:prstGeom prst="rect">
            <a:avLst/>
          </a:prstGeom>
        </p:spPr>
        <p:txBody>
          <a:bodyPr>
            <a:norm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400" cy="8049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3294872-3CA5-4D3F-BB41-1D8A60520ABD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76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77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7A4FF37-980D-4002-BCFB-EBCBD08F9DDD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16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FBD7FE4-154F-4B59-BA70-6E52BAE7554D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17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18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3F77034-49BC-48E6-B8F4-F67C1E615D71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400" cy="5851440"/>
          </a:xfrm>
          <a:prstGeom prst="rect">
            <a:avLst/>
          </a:prstGeom>
        </p:spPr>
        <p:txBody>
          <a:bodyPr anchor="ctr" anchorCtr="1" vert="vert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920" cy="585144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52454E2-5326-47F5-A63D-108C18C947D0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58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59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FB8A69F-4483-4F71-9724-4AB7373CB212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400" cy="146988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CAE76E4C-4DC4-4775-93AE-5816717F282F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4A4618F-876A-4401-AF99-1C5B2705848D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216C782-C0C0-4629-A222-97DA2A49E4CF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C15480B-C77E-4085-9C80-E5DFDB83BA53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400" cy="1362240"/>
          </a:xfrm>
          <a:prstGeom prst="rect">
            <a:avLst/>
          </a:prstGeom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1" lang="en-US" sz="4000" spc="-1" strike="noStrike" cap="all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0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400" cy="1500120"/>
          </a:xfrm>
          <a:prstGeom prst="rect">
            <a:avLst/>
          </a:prstGeom>
        </p:spPr>
        <p:txBody>
          <a:bodyPr anchor="b">
            <a:normAutofit/>
          </a:bodyPr>
          <a:p>
            <a:pPr marL="432000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898989"/>
                </a:solidFill>
                <a:latin typeface="Calibri"/>
              </a:rPr>
              <a:t>Click to edit Master text styles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872ADDD-1234-4AD2-9D0B-280DF2179602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0385221-0B5E-4EB1-A6A1-9ADEC0F1BEC6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464832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9FF549C-583B-499D-8490-D9B855BEB100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66564EA-C15E-48E2-80E2-B65C44484129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40280" cy="639720"/>
          </a:xfrm>
          <a:prstGeom prst="rect">
            <a:avLst/>
          </a:prstGeom>
        </p:spPr>
        <p:txBody>
          <a:bodyPr anchor="b">
            <a:normAutofit fontScale="84000"/>
          </a:bodyPr>
          <a:p>
            <a:pPr marL="432000" indent="-324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title"/>
          </p:nvPr>
        </p:nvSpPr>
        <p:spPr>
          <a:xfrm>
            <a:off x="457200" y="2174760"/>
            <a:ext cx="404028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720" cy="63972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title"/>
          </p:nvPr>
        </p:nvSpPr>
        <p:spPr>
          <a:xfrm>
            <a:off x="4645080" y="2174760"/>
            <a:ext cx="404172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ABE51C8-E2B5-4151-AC9B-05F7869BA386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11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12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A633274-C9B4-4DC7-B45B-260A0746C4C4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6D8FD69-8B68-4B69-AF10-E761763C381B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6470E18-C2E6-4012-837A-2178067B536F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7FF1311-AD37-4789-B846-A8B7E788C732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2B8A9C3-6825-4DBF-8399-C396EDCBDF96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s-ES" sz="4400" spc="-1" strike="noStrike">
                <a:latin typeface="Arial"/>
              </a:rPr>
              <a:t>Feu clic per editar el format del text del títol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 fontScale="55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latin typeface="Arial"/>
              </a:rPr>
              <a:t>Feu clic per editar el format del text de l'esquema</a:t>
            </a:r>
            <a:endParaRPr b="0" lang="es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latin typeface="Arial"/>
              </a:rPr>
              <a:t>Segon nivell d'esquema</a:t>
            </a:r>
            <a:endParaRPr b="0" lang="es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latin typeface="Arial"/>
              </a:rPr>
              <a:t>Tercer nivell d'esquema</a:t>
            </a:r>
            <a:endParaRPr b="0" lang="es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latin typeface="Arial"/>
              </a:rPr>
              <a:t>Quart nivell d'esquema</a:t>
            </a:r>
            <a:endParaRPr b="0" lang="es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Cinquè nivell d'esquema</a:t>
            </a:r>
            <a:endParaRPr b="0" lang="es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Sisè nivell d'esquema</a:t>
            </a:r>
            <a:endParaRPr b="0" lang="es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Setè nivell d'esquema</a:t>
            </a:r>
            <a:endParaRPr b="0" lang="es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8160" cy="116208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title"/>
          </p:nvPr>
        </p:nvSpPr>
        <p:spPr>
          <a:xfrm>
            <a:off x="3575160" y="272880"/>
            <a:ext cx="5111640" cy="585324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8160" cy="46911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D6A7A3B-E796-4939-BF5B-4B77A707E3E3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3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3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5BDAA27-4CDD-497B-828C-AE73C961B8E9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8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Imagen 25" descr=""/>
          <p:cNvPicPr/>
          <p:nvPr/>
        </p:nvPicPr>
        <p:blipFill>
          <a:blip r:embed="rId1"/>
          <a:srcRect l="0" t="0" r="0" b="22723"/>
          <a:stretch/>
        </p:blipFill>
        <p:spPr>
          <a:xfrm>
            <a:off x="0" y="0"/>
            <a:ext cx="4241880" cy="5863320"/>
          </a:xfrm>
          <a:prstGeom prst="rect">
            <a:avLst/>
          </a:prstGeom>
          <a:ln w="25560">
            <a:noFill/>
          </a:ln>
        </p:spPr>
      </p:pic>
      <p:grpSp>
        <p:nvGrpSpPr>
          <p:cNvPr id="497" name="Group 1"/>
          <p:cNvGrpSpPr/>
          <p:nvPr/>
        </p:nvGrpSpPr>
        <p:grpSpPr>
          <a:xfrm>
            <a:off x="2565000" y="6292080"/>
            <a:ext cx="1413000" cy="363600"/>
            <a:chOff x="2565000" y="6292080"/>
            <a:chExt cx="1413000" cy="363600"/>
          </a:xfrm>
        </p:grpSpPr>
        <p:sp>
          <p:nvSpPr>
            <p:cNvPr id="498" name="CustomShape 2"/>
            <p:cNvSpPr/>
            <p:nvPr/>
          </p:nvSpPr>
          <p:spPr>
            <a:xfrm>
              <a:off x="2565000" y="6292080"/>
              <a:ext cx="1413000" cy="363600"/>
            </a:xfrm>
            <a:custGeom>
              <a:avLst/>
              <a:gdLst/>
              <a:ahLst/>
              <a:rect l="l" t="t" r="r" b="b"/>
              <a:pathLst>
                <a:path w="8109839" h="2086977">
                  <a:moveTo>
                    <a:pt x="0" y="0"/>
                  </a:moveTo>
                  <a:lnTo>
                    <a:pt x="8109839" y="0"/>
                  </a:lnTo>
                  <a:lnTo>
                    <a:pt x="8109839" y="2086977"/>
                  </a:lnTo>
                  <a:lnTo>
                    <a:pt x="0" y="2086977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9" name="TextShape 3"/>
            <p:cNvSpPr txBox="1"/>
            <p:nvPr/>
          </p:nvSpPr>
          <p:spPr>
            <a:xfrm>
              <a:off x="2565000" y="6292080"/>
              <a:ext cx="14130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lIns="11880" rIns="11880" tIns="11880" bIns="11880" anchor="ctr" anchorCtr="1">
              <a:noAutofit/>
            </a:bodyPr>
            <a:p>
              <a:pPr algn="ctr">
                <a:lnSpc>
                  <a:spcPts val="1199"/>
                </a:lnSpc>
              </a:pPr>
              <a:r>
                <a:rPr b="0" lang="en-US" sz="1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Espai per a </a:t>
              </a:r>
              <a:endParaRPr b="0" lang="es-ES" sz="1000" spc="-1" strike="noStrike"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b="0" lang="en-US" sz="1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logotip entitat</a:t>
              </a:r>
              <a:endParaRPr b="0" lang="es-ES" sz="1000" spc="-1" strike="noStrike">
                <a:latin typeface="Arial"/>
              </a:endParaRPr>
            </a:p>
          </p:txBody>
        </p:sp>
      </p:grpSp>
      <p:sp>
        <p:nvSpPr>
          <p:cNvPr id="500" name="CustomShape 4"/>
          <p:cNvSpPr/>
          <p:nvPr/>
        </p:nvSpPr>
        <p:spPr>
          <a:xfrm>
            <a:off x="95040" y="1238040"/>
            <a:ext cx="363600" cy="180000"/>
          </a:xfrm>
          <a:custGeom>
            <a:avLst/>
            <a:gdLst/>
            <a:ahLst/>
            <a:rect l="l" t="t" r="r" b="b"/>
            <a:pathLst>
              <a:path w="363482" h="180048">
                <a:moveTo>
                  <a:pt x="0" y="0"/>
                </a:moveTo>
                <a:lnTo>
                  <a:pt x="363482" y="0"/>
                </a:lnTo>
                <a:lnTo>
                  <a:pt x="363482" y="180048"/>
                </a:lnTo>
                <a:lnTo>
                  <a:pt x="0" y="18004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1" name="TextShape 5"/>
          <p:cNvSpPr txBox="1"/>
          <p:nvPr/>
        </p:nvSpPr>
        <p:spPr>
          <a:xfrm>
            <a:off x="1054080" y="4797720"/>
            <a:ext cx="1237680" cy="14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1176"/>
              </a:lnSpc>
            </a:pPr>
            <a:r>
              <a:rPr b="0" lang="en-US" sz="980" spc="-1" strike="noStrike">
                <a:solidFill>
                  <a:srgbClr val="d2eff3"/>
                </a:solidFill>
                <a:latin typeface="Noto Sans"/>
                <a:ea typeface="Noto Sans"/>
              </a:rPr>
              <a:t>00 000 000,00 €</a:t>
            </a:r>
            <a:endParaRPr b="0" lang="es-ES" sz="980" spc="-1" strike="noStrike">
              <a:latin typeface="Arial"/>
            </a:endParaRPr>
          </a:p>
        </p:txBody>
      </p:sp>
      <p:sp>
        <p:nvSpPr>
          <p:cNvPr id="502" name="TextShape 6"/>
          <p:cNvSpPr txBox="1"/>
          <p:nvPr/>
        </p:nvSpPr>
        <p:spPr>
          <a:xfrm>
            <a:off x="367560" y="2264040"/>
            <a:ext cx="4125600" cy="39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1539"/>
              </a:lnSpc>
            </a:pPr>
            <a:r>
              <a:rPr b="0" lang="en-US" sz="1400" spc="-1" strike="noStrike">
                <a:solidFill>
                  <a:srgbClr val="d2eff3"/>
                </a:solidFill>
                <a:latin typeface="Noto Sans"/>
                <a:ea typeface="Noto Sans"/>
              </a:rPr>
              <a:t>Espai per al nom de l’entitat</a:t>
            </a:r>
            <a:endParaRPr b="0" lang="es-ES" sz="1400" spc="-1" strike="noStrike">
              <a:latin typeface="Arial"/>
            </a:endParaRPr>
          </a:p>
          <a:p>
            <a:pPr>
              <a:lnSpc>
                <a:spcPts val="1539"/>
              </a:lnSpc>
            </a:pPr>
            <a:r>
              <a:rPr b="0" lang="en-US" sz="1400" spc="-1" strike="noStrike">
                <a:solidFill>
                  <a:srgbClr val="d2eff3"/>
                </a:solidFill>
                <a:latin typeface="Noto Sans"/>
                <a:ea typeface="Noto Sans"/>
              </a:rPr>
              <a:t>XXXXXXXXXXXXXXXXXXXXXX</a:t>
            </a:r>
            <a:endParaRPr b="0" lang="es-ES" sz="1400" spc="-1" strike="noStrike">
              <a:latin typeface="Arial"/>
            </a:endParaRPr>
          </a:p>
        </p:txBody>
      </p:sp>
      <p:pic>
        <p:nvPicPr>
          <p:cNvPr id="503" name="" descr=""/>
          <p:cNvPicPr/>
          <p:nvPr/>
        </p:nvPicPr>
        <p:blipFill>
          <a:blip r:embed="rId3"/>
          <a:stretch/>
        </p:blipFill>
        <p:spPr>
          <a:xfrm>
            <a:off x="360" y="6048000"/>
            <a:ext cx="2591640" cy="991800"/>
          </a:xfrm>
          <a:prstGeom prst="rect">
            <a:avLst/>
          </a:prstGeom>
          <a:ln>
            <a:noFill/>
          </a:ln>
        </p:spPr>
      </p:pic>
      <p:pic>
        <p:nvPicPr>
          <p:cNvPr id="504" name="Imagen 25" descr=""/>
          <p:cNvPicPr/>
          <p:nvPr/>
        </p:nvPicPr>
        <p:blipFill>
          <a:blip r:embed="rId4"/>
          <a:srcRect l="0" t="94342" r="0" b="0"/>
          <a:stretch/>
        </p:blipFill>
        <p:spPr>
          <a:xfrm>
            <a:off x="0" y="7128000"/>
            <a:ext cx="4241880" cy="428400"/>
          </a:xfrm>
          <a:prstGeom prst="rect">
            <a:avLst/>
          </a:prstGeom>
          <a:ln w="255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LibreOffice/6.1.5.2$Windows_x86 LibreOffice_project/90f8dcf33c87b3705e78202e3df5142b201bd805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María Teresa Sánchez Martínez</dc:creator>
  <dc:description/>
  <dc:language>es-ES</dc:language>
  <cp:lastModifiedBy/>
  <dcterms:modified xsi:type="dcterms:W3CDTF">2025-08-22T13:13:21Z</dcterms:modified>
  <cp:revision>4</cp:revision>
  <dc:subject/>
  <dc:title>Annex pantalla electronica vertical programes FSE+</dc:title>
</cp:coreProperties>
</file>