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9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theme/theme9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44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</p:sldMasterIdLst>
  <p:sldIdLst>
    <p:sldId id="256" r:id="rId14"/>
  </p:sldIdLst>
  <p:sldSz cx="18288000" cy="10287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47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48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1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2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5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6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9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4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7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8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9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0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1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4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8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0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1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5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6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1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2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3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25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1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5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9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4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2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6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7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4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0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1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2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3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4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1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2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5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6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0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8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3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8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6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7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8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9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1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2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3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4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5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1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2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3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4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0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1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6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7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8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6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1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2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6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7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8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9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4.xml"/><Relationship Id="rId8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4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32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s-ES" sz="2800" spc="-1" strike="noStrike">
              <a:latin typeface="Arial"/>
            </a:endParaRPr>
          </a:p>
          <a:p>
            <a:pPr lvl="2" marL="1143000" indent="-228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s-ES" sz="2400" spc="-1" strike="noStrike">
              <a:latin typeface="Arial"/>
            </a:endParaRPr>
          </a:p>
          <a:p>
            <a:pPr lvl="3" marL="16002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s-ES" sz="2000" spc="-1" strike="noStrike"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E2D92985-8699-42E2-91DD-0688419681D9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25AD7DC-88E4-4DA4-80DC-E6855C560A70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6400" cy="56664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 type="title"/>
          </p:nvPr>
        </p:nvSpPr>
        <p:spPr>
          <a:xfrm>
            <a:off x="1792440" y="612720"/>
            <a:ext cx="5486400" cy="4114800"/>
          </a:xfrm>
          <a:prstGeom prst="rect">
            <a:avLst/>
          </a:prstGeom>
        </p:spPr>
        <p:txBody>
          <a:bodyPr>
            <a:norm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6400" cy="804960"/>
          </a:xfrm>
          <a:prstGeom prst="rect">
            <a:avLst/>
          </a:prstGeom>
        </p:spPr>
        <p:txBody>
          <a:bodyPr>
            <a:normAutofit/>
          </a:bodyPr>
          <a:p>
            <a:pPr marL="432000" indent="-32400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1400" spc="-1" strike="noStrike">
              <a:latin typeface="Arial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78A1C5C-A4E1-4B9B-9B7B-637507B0E3AE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376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377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157D480F-7AF4-4F9C-8D51-CE7EB83EBA17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vert="vert"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32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s-ES" sz="2800" spc="-1" strike="noStrike">
              <a:latin typeface="Arial"/>
            </a:endParaRPr>
          </a:p>
          <a:p>
            <a:pPr lvl="2" marL="1143000" indent="-228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s-ES" sz="2400" spc="-1" strike="noStrike">
              <a:latin typeface="Arial"/>
            </a:endParaRPr>
          </a:p>
          <a:p>
            <a:pPr lvl="3" marL="16002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s-ES" sz="2000" spc="-1" strike="noStrike"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416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07FFA06-B13A-4B4E-AB45-5D9DA1D7EBF9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417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18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4C412D5-2449-4910-840E-0EEB471F0CD4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title"/>
          </p:nvPr>
        </p:nvSpPr>
        <p:spPr>
          <a:xfrm>
            <a:off x="6629400" y="274680"/>
            <a:ext cx="2057400" cy="5851440"/>
          </a:xfrm>
          <a:prstGeom prst="rect">
            <a:avLst/>
          </a:prstGeom>
        </p:spPr>
        <p:txBody>
          <a:bodyPr anchor="ctr" anchorCtr="1" vert="vert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56" name="PlaceHolder 2"/>
          <p:cNvSpPr>
            <a:spLocks noGrp="1"/>
          </p:cNvSpPr>
          <p:nvPr>
            <p:ph type="body"/>
          </p:nvPr>
        </p:nvSpPr>
        <p:spPr>
          <a:xfrm>
            <a:off x="457200" y="274680"/>
            <a:ext cx="6019920" cy="5851440"/>
          </a:xfrm>
          <a:prstGeom prst="rect">
            <a:avLst/>
          </a:prstGeom>
        </p:spPr>
        <p:txBody>
          <a:bodyPr vert="vert"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32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s-ES" sz="2800" spc="-1" strike="noStrike">
              <a:latin typeface="Arial"/>
            </a:endParaRPr>
          </a:p>
          <a:p>
            <a:pPr lvl="2" marL="1143000" indent="-228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s-ES" sz="2400" spc="-1" strike="noStrike">
              <a:latin typeface="Arial"/>
            </a:endParaRPr>
          </a:p>
          <a:p>
            <a:pPr lvl="3" marL="16002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s-ES" sz="2000" spc="-1" strike="noStrike"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457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977E74B-B254-4522-AFA9-2ABE742B0811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458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59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757E118-152A-4C5C-BC87-540C6C8EB0D4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400" cy="146988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727379E6-CA4F-40D5-925B-3C6C260CFEB4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BA62EC5-00AB-4876-95A2-81B30B251E91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65330B16-FE22-4267-80EC-551D3E8670D5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F545CC74-6D31-49D3-9293-3AFA6228211A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722160" y="4406760"/>
            <a:ext cx="7772400" cy="1362240"/>
          </a:xfrm>
          <a:prstGeom prst="rect">
            <a:avLst/>
          </a:prstGeom>
        </p:spPr>
        <p:txBody>
          <a:bodyPr>
            <a:normAutofit/>
          </a:bodyPr>
          <a:p>
            <a:pPr>
              <a:lnSpc>
                <a:spcPct val="100000"/>
              </a:lnSpc>
            </a:pPr>
            <a:r>
              <a:rPr b="1" lang="en-US" sz="4000" spc="-1" strike="noStrike" cap="all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0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722160" y="2906640"/>
            <a:ext cx="7772400" cy="1500120"/>
          </a:xfrm>
          <a:prstGeom prst="rect">
            <a:avLst/>
          </a:prstGeom>
        </p:spPr>
        <p:txBody>
          <a:bodyPr anchor="b">
            <a:normAutofit/>
          </a:bodyPr>
          <a:p>
            <a:pPr marL="432000" indent="-324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898989"/>
                </a:solidFill>
                <a:latin typeface="Calibri"/>
              </a:rPr>
              <a:t>Click to edit Master text styles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D36DFDE-52A4-43E1-B9ED-1DFE4D186762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87AD4F5-295E-4F5D-86F2-60C7B3FC0E4A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title"/>
          </p:nvPr>
        </p:nvSpPr>
        <p:spPr>
          <a:xfrm>
            <a:off x="457200" y="1600200"/>
            <a:ext cx="403848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8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title"/>
          </p:nvPr>
        </p:nvSpPr>
        <p:spPr>
          <a:xfrm>
            <a:off x="4648320" y="1600200"/>
            <a:ext cx="403848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8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56A2CAEE-79D6-4BDF-B413-187A44E8B2FA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2DFEEA4-1FDC-4261-A4D7-20F33AD4071B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40280" cy="639720"/>
          </a:xfrm>
          <a:prstGeom prst="rect">
            <a:avLst/>
          </a:prstGeom>
        </p:spPr>
        <p:txBody>
          <a:bodyPr anchor="b">
            <a:normAutofit fontScale="84000"/>
          </a:bodyPr>
          <a:p>
            <a:pPr marL="432000" indent="-324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2400" spc="-1" strike="noStrike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title"/>
          </p:nvPr>
        </p:nvSpPr>
        <p:spPr>
          <a:xfrm>
            <a:off x="457200" y="2174760"/>
            <a:ext cx="4040280" cy="395136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600" spc="-1" strike="noStrike">
              <a:latin typeface="Arial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720" cy="63972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2400" spc="-1" strike="noStrike">
              <a:latin typeface="Arial"/>
            </a:endParaRPr>
          </a:p>
        </p:txBody>
      </p:sp>
      <p:sp>
        <p:nvSpPr>
          <p:cNvPr id="209" name="PlaceHolder 5"/>
          <p:cNvSpPr>
            <a:spLocks noGrp="1"/>
          </p:cNvSpPr>
          <p:nvPr>
            <p:ph type="title"/>
          </p:nvPr>
        </p:nvSpPr>
        <p:spPr>
          <a:xfrm>
            <a:off x="4645080" y="2174760"/>
            <a:ext cx="4041720" cy="395136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600" spc="-1" strike="noStrike">
              <a:latin typeface="Arial"/>
            </a:endParaRPr>
          </a:p>
        </p:txBody>
      </p:sp>
      <p:sp>
        <p:nvSpPr>
          <p:cNvPr id="210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718C0FAD-40D2-4B07-A953-C8E3225D9F5D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11" name="PlaceHolder 7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212" name="PlaceHolder 8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B5240D9-3ADB-4698-94E1-B7C717A713F4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A81E4E66-D6D1-4C2B-AABD-02912289B950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A75A2FA-9944-4A01-A64A-52A132520F0D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10CB0786-0264-480E-96FB-9CE57E7A1CB0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E724BF8-EE03-4D44-8D8A-99BC86540FFA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92" name="PlaceHolder 4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s-ES" sz="4400" spc="-1" strike="noStrike">
                <a:latin typeface="Arial"/>
              </a:rPr>
              <a:t>Feu clic per editar el format del text del títol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293" name="PlaceHolder 5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latin typeface="Arial"/>
              </a:rPr>
              <a:t>Feu clic per editar el format del text de l'esquema</a:t>
            </a:r>
            <a:endParaRPr b="0" lang="es-E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800" spc="-1" strike="noStrike">
                <a:latin typeface="Arial"/>
              </a:rPr>
              <a:t>Segon nivell d'esquema</a:t>
            </a:r>
            <a:endParaRPr b="0" lang="es-E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latin typeface="Arial"/>
              </a:rPr>
              <a:t>Tercer nivell d'esquema</a:t>
            </a:r>
            <a:endParaRPr b="0" lang="es-E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latin typeface="Arial"/>
              </a:rPr>
              <a:t>Quart nivell d'esquema</a:t>
            </a:r>
            <a:endParaRPr b="0" lang="es-E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Cinquè nivell d'esquema</a:t>
            </a:r>
            <a:endParaRPr b="0" lang="es-E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Sisè nivell d'esquema</a:t>
            </a:r>
            <a:endParaRPr b="0" lang="es-E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Setè nivell d'esquema</a:t>
            </a:r>
            <a:endParaRPr b="0" lang="es-E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8160" cy="116208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title"/>
          </p:nvPr>
        </p:nvSpPr>
        <p:spPr>
          <a:xfrm>
            <a:off x="3575160" y="272880"/>
            <a:ext cx="5111640" cy="585324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8160" cy="4691160"/>
          </a:xfrm>
          <a:prstGeom prst="rect">
            <a:avLst/>
          </a:prstGeom>
        </p:spPr>
        <p:txBody>
          <a:bodyPr>
            <a:normAutofit/>
          </a:bodyPr>
          <a:p>
            <a:pPr marL="432000" indent="-32400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1400" spc="-1" strike="noStrike">
              <a:latin typeface="Arial"/>
            </a:endParaRPr>
          </a:p>
        </p:txBody>
      </p:sp>
      <p:sp>
        <p:nvSpPr>
          <p:cNvPr id="333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862C9604-C03D-488D-84DA-C05FDFB9C293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334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335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5703236-B357-44A5-9441-7B5746269760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8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Imagen 23" descr=""/>
          <p:cNvPicPr/>
          <p:nvPr/>
        </p:nvPicPr>
        <p:blipFill>
          <a:blip r:embed="rId1"/>
          <a:srcRect l="772" t="34291" r="0" b="0"/>
          <a:stretch/>
        </p:blipFill>
        <p:spPr>
          <a:xfrm>
            <a:off x="2520" y="3528000"/>
            <a:ext cx="18285480" cy="6812640"/>
          </a:xfrm>
          <a:prstGeom prst="rect">
            <a:avLst/>
          </a:prstGeom>
          <a:ln w="25560">
            <a:noFill/>
          </a:ln>
        </p:spPr>
      </p:pic>
      <p:grpSp>
        <p:nvGrpSpPr>
          <p:cNvPr id="497" name="Group 1"/>
          <p:cNvGrpSpPr/>
          <p:nvPr/>
        </p:nvGrpSpPr>
        <p:grpSpPr>
          <a:xfrm>
            <a:off x="12868920" y="8309520"/>
            <a:ext cx="4185000" cy="856080"/>
            <a:chOff x="12868920" y="8309520"/>
            <a:chExt cx="4185000" cy="856080"/>
          </a:xfrm>
        </p:grpSpPr>
        <p:sp>
          <p:nvSpPr>
            <p:cNvPr id="498" name="CustomShape 2"/>
            <p:cNvSpPr/>
            <p:nvPr/>
          </p:nvSpPr>
          <p:spPr>
            <a:xfrm>
              <a:off x="12868920" y="8309520"/>
              <a:ext cx="4185000" cy="856080"/>
            </a:xfrm>
            <a:custGeom>
              <a:avLst/>
              <a:gdLst/>
              <a:ahLst/>
              <a:rect l="l" t="t" r="r" b="b"/>
              <a:pathLst>
                <a:path w="5580126" h="1141349">
                  <a:moveTo>
                    <a:pt x="0" y="0"/>
                  </a:moveTo>
                  <a:lnTo>
                    <a:pt x="5580126" y="0"/>
                  </a:lnTo>
                  <a:lnTo>
                    <a:pt x="5580126" y="1141349"/>
                  </a:lnTo>
                  <a:lnTo>
                    <a:pt x="0" y="1141349"/>
                  </a:lnTo>
                  <a:close/>
                </a:path>
              </a:pathLst>
            </a:custGeom>
            <a:solidFill>
              <a:srgbClr val="d2eff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9" name="TextShape 3"/>
            <p:cNvSpPr txBox="1"/>
            <p:nvPr/>
          </p:nvSpPr>
          <p:spPr>
            <a:xfrm>
              <a:off x="12868920" y="8309520"/>
              <a:ext cx="4185000" cy="856080"/>
            </a:xfrm>
            <a:prstGeom prst="rect">
              <a:avLst/>
            </a:prstGeom>
            <a:noFill/>
            <a:ln>
              <a:noFill/>
            </a:ln>
          </p:spPr>
          <p:txBody>
            <a:bodyPr lIns="50760" rIns="50760" tIns="50760" bIns="50760" anchor="ctr" anchorCtr="1">
              <a:noAutofit/>
            </a:bodyPr>
            <a:p>
              <a:pPr algn="ctr">
                <a:lnSpc>
                  <a:spcPts val="2395"/>
                </a:lnSpc>
              </a:pPr>
              <a:r>
                <a:rPr b="0" lang="en-US" sz="2000" spc="-1" strike="noStrike">
                  <a:solidFill>
                    <a:srgbClr val="000000"/>
                  </a:solidFill>
                  <a:latin typeface="Noto Sans"/>
                  <a:ea typeface="Noto Sans"/>
                </a:rPr>
                <a:t>Espai per a </a:t>
              </a:r>
              <a:endParaRPr b="0" lang="es-ES" sz="2000" spc="-1" strike="noStrike">
                <a:latin typeface="Arial"/>
              </a:endParaRPr>
            </a:p>
            <a:p>
              <a:pPr algn="ctr">
                <a:lnSpc>
                  <a:spcPts val="2395"/>
                </a:lnSpc>
              </a:pPr>
              <a:r>
                <a:rPr b="0" lang="en-US" sz="2000" spc="-1" strike="noStrike">
                  <a:solidFill>
                    <a:srgbClr val="000000"/>
                  </a:solidFill>
                  <a:latin typeface="Noto Sans"/>
                  <a:ea typeface="Noto Sans"/>
                </a:rPr>
                <a:t>logotip entitat</a:t>
              </a:r>
              <a:endParaRPr b="0" lang="es-ES" sz="2000" spc="-1" strike="noStrike">
                <a:latin typeface="Arial"/>
              </a:endParaRPr>
            </a:p>
          </p:txBody>
        </p:sp>
      </p:grpSp>
      <p:sp>
        <p:nvSpPr>
          <p:cNvPr id="500" name="TextShape 4"/>
          <p:cNvSpPr txBox="1"/>
          <p:nvPr/>
        </p:nvSpPr>
        <p:spPr>
          <a:xfrm>
            <a:off x="10437480" y="6768000"/>
            <a:ext cx="2522520" cy="304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spAutoFit/>
          </a:bodyPr>
          <a:p>
            <a:pPr>
              <a:lnSpc>
                <a:spcPts val="2395"/>
              </a:lnSpc>
            </a:pPr>
            <a:r>
              <a:rPr b="0" lang="en-US" sz="2000" spc="-1" strike="noStrike">
                <a:solidFill>
                  <a:srgbClr val="d2eff3"/>
                </a:solidFill>
                <a:latin typeface="Noto Sans"/>
                <a:ea typeface="Noto Sans"/>
              </a:rPr>
              <a:t>00 000 000,00 €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501" name="TextShape 5"/>
          <p:cNvSpPr txBox="1"/>
          <p:nvPr/>
        </p:nvSpPr>
        <p:spPr>
          <a:xfrm>
            <a:off x="2664000" y="3888000"/>
            <a:ext cx="12771720" cy="565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spAutoFit/>
          </a:bodyPr>
          <a:p>
            <a:pPr>
              <a:lnSpc>
                <a:spcPts val="4399"/>
              </a:lnSpc>
            </a:pPr>
            <a:r>
              <a:rPr b="0" lang="en-US" sz="4000" spc="-1" strike="noStrike">
                <a:solidFill>
                  <a:srgbClr val="d2eff3"/>
                </a:solidFill>
                <a:latin typeface="Noto Sans"/>
                <a:ea typeface="Noto Sans"/>
              </a:rPr>
              <a:t>Espai per al nom de l’entitat</a:t>
            </a:r>
            <a:endParaRPr b="0" lang="es-ES" sz="4000" spc="-1" strike="noStrike">
              <a:latin typeface="Arial"/>
            </a:endParaRPr>
          </a:p>
        </p:txBody>
      </p:sp>
      <p:pic>
        <p:nvPicPr>
          <p:cNvPr id="502" name="Imagen 23" descr=""/>
          <p:cNvPicPr/>
          <p:nvPr/>
        </p:nvPicPr>
        <p:blipFill>
          <a:blip r:embed="rId2"/>
          <a:srcRect l="0" t="0" r="2" b="90198"/>
          <a:stretch/>
        </p:blipFill>
        <p:spPr>
          <a:xfrm>
            <a:off x="2880" y="360"/>
            <a:ext cx="18282240" cy="1007640"/>
          </a:xfrm>
          <a:prstGeom prst="rect">
            <a:avLst/>
          </a:prstGeom>
          <a:ln w="25560">
            <a:noFill/>
          </a:ln>
        </p:spPr>
      </p:pic>
      <p:pic>
        <p:nvPicPr>
          <p:cNvPr id="503" name="" descr=""/>
          <p:cNvPicPr/>
          <p:nvPr/>
        </p:nvPicPr>
        <p:blipFill>
          <a:blip r:embed="rId3"/>
          <a:stretch/>
        </p:blipFill>
        <p:spPr>
          <a:xfrm>
            <a:off x="2139120" y="1728000"/>
            <a:ext cx="14420880" cy="15847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Application>LibreOffice/6.1.5.2$Windows_x86 LibreOffice_project/90f8dcf33c87b3705e78202e3df5142b201bd805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María Teresa Sánchez Martínez</dc:creator>
  <dc:description/>
  <dc:language>es-ES</dc:language>
  <cp:lastModifiedBy/>
  <dcterms:modified xsi:type="dcterms:W3CDTF">2025-08-22T13:08:18Z</dcterms:modified>
  <cp:revision>2</cp:revision>
  <dc:subject/>
  <dc:title>Annex pantalla electronica horitzontal programes FSE+</dc:title>
</cp:coreProperties>
</file>