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  <p:sldMasterId id="2147483661" r:id="rId4"/>
    <p:sldMasterId id="2147483674" r:id="rId5"/>
    <p:sldMasterId id="2147483687" r:id="rId6"/>
  </p:sldMasterIdLst>
  <p:notesMasterIdLst>
    <p:notesMasterId r:id="rId7"/>
  </p:notesMasterIdLst>
  <p:sldIdLst>
    <p:sldId id="256" r:id="rId8"/>
  </p:sldIdLst>
  <p:sldSz cy="10693400" cx="15113000"/>
  <p:notesSz cx="7559675" cy="10691800"/>
  <p:embeddedFontLst>
    <p:embeddedFont>
      <p:font typeface="Noto Sans"/>
      <p:regular r:id="rId9"/>
      <p:bold r:id="rId10"/>
      <p:italic r:id="rId11"/>
      <p:boldItalic r:id="rId1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3" roundtripDataSignature="AMtx7mgvynibQkJmMP0bf4pYnSjXXjgP9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NotoSans-italic.fntdata"/><Relationship Id="rId10" Type="http://schemas.openxmlformats.org/officeDocument/2006/relationships/font" Target="fonts/NotoSans-bold.fntdata"/><Relationship Id="rId13" Type="http://customschemas.google.com/relationships/presentationmetadata" Target="metadata"/><Relationship Id="rId12" Type="http://schemas.openxmlformats.org/officeDocument/2006/relationships/font" Target="fonts/NotoSans-boldItalic.fntdata"/><Relationship Id="rId1" Type="http://schemas.openxmlformats.org/officeDocument/2006/relationships/theme" Target="theme/theme4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font" Target="fonts/NotoSans-regular.fntdata"/><Relationship Id="rId5" Type="http://schemas.openxmlformats.org/officeDocument/2006/relationships/slideMaster" Target="slideMasters/slideMaster3.xml"/><Relationship Id="rId6" Type="http://schemas.openxmlformats.org/officeDocument/2006/relationships/slideMaster" Target="slideMasters/slideMaster4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1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 over Content" type="objOverTx">
  <p:cSld name="OBJECT_OVER_TEXT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2"/>
          <p:cNvSpPr txBox="1"/>
          <p:nvPr>
            <p:ph type="title"/>
          </p:nvPr>
        </p:nvSpPr>
        <p:spPr>
          <a:xfrm>
            <a:off x="755640" y="426600"/>
            <a:ext cx="13601160" cy="1785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2"/>
          <p:cNvSpPr txBox="1"/>
          <p:nvPr>
            <p:ph idx="1" type="body"/>
          </p:nvPr>
        </p:nvSpPr>
        <p:spPr>
          <a:xfrm>
            <a:off x="755640" y="2502000"/>
            <a:ext cx="1360116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2"/>
          <p:cNvSpPr txBox="1"/>
          <p:nvPr>
            <p:ph idx="2" type="body"/>
          </p:nvPr>
        </p:nvSpPr>
        <p:spPr>
          <a:xfrm>
            <a:off x="755640" y="5741640"/>
            <a:ext cx="1360116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4 Content" type="fourObj">
  <p:cSld name="FOUR_OBJECTS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3"/>
          <p:cNvSpPr txBox="1"/>
          <p:nvPr>
            <p:ph type="title"/>
          </p:nvPr>
        </p:nvSpPr>
        <p:spPr>
          <a:xfrm>
            <a:off x="755640" y="426600"/>
            <a:ext cx="13601160" cy="1785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3"/>
          <p:cNvSpPr txBox="1"/>
          <p:nvPr>
            <p:ph idx="1" type="body"/>
          </p:nvPr>
        </p:nvSpPr>
        <p:spPr>
          <a:xfrm>
            <a:off x="755640" y="2502000"/>
            <a:ext cx="663732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3"/>
          <p:cNvSpPr txBox="1"/>
          <p:nvPr>
            <p:ph idx="2" type="body"/>
          </p:nvPr>
        </p:nvSpPr>
        <p:spPr>
          <a:xfrm>
            <a:off x="7725240" y="2502000"/>
            <a:ext cx="663732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3"/>
          <p:cNvSpPr txBox="1"/>
          <p:nvPr>
            <p:ph idx="3" type="body"/>
          </p:nvPr>
        </p:nvSpPr>
        <p:spPr>
          <a:xfrm>
            <a:off x="755640" y="5741640"/>
            <a:ext cx="663732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3"/>
          <p:cNvSpPr txBox="1"/>
          <p:nvPr>
            <p:ph idx="4" type="body"/>
          </p:nvPr>
        </p:nvSpPr>
        <p:spPr>
          <a:xfrm>
            <a:off x="7725240" y="5741640"/>
            <a:ext cx="663732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6 Content">
  <p:cSld name="Title, 6 Content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4"/>
          <p:cNvSpPr txBox="1"/>
          <p:nvPr>
            <p:ph type="title"/>
          </p:nvPr>
        </p:nvSpPr>
        <p:spPr>
          <a:xfrm>
            <a:off x="755640" y="426600"/>
            <a:ext cx="13601160" cy="1785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4"/>
          <p:cNvSpPr txBox="1"/>
          <p:nvPr>
            <p:ph idx="1" type="body"/>
          </p:nvPr>
        </p:nvSpPr>
        <p:spPr>
          <a:xfrm>
            <a:off x="755640" y="2502000"/>
            <a:ext cx="437940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4"/>
          <p:cNvSpPr txBox="1"/>
          <p:nvPr>
            <p:ph idx="2" type="body"/>
          </p:nvPr>
        </p:nvSpPr>
        <p:spPr>
          <a:xfrm>
            <a:off x="5354280" y="2502000"/>
            <a:ext cx="437940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4"/>
          <p:cNvSpPr txBox="1"/>
          <p:nvPr>
            <p:ph idx="3" type="body"/>
          </p:nvPr>
        </p:nvSpPr>
        <p:spPr>
          <a:xfrm>
            <a:off x="9953280" y="2502000"/>
            <a:ext cx="437940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4"/>
          <p:cNvSpPr txBox="1"/>
          <p:nvPr>
            <p:ph idx="4" type="body"/>
          </p:nvPr>
        </p:nvSpPr>
        <p:spPr>
          <a:xfrm>
            <a:off x="755640" y="5741640"/>
            <a:ext cx="437940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4"/>
          <p:cNvSpPr txBox="1"/>
          <p:nvPr>
            <p:ph idx="5" type="body"/>
          </p:nvPr>
        </p:nvSpPr>
        <p:spPr>
          <a:xfrm>
            <a:off x="5354280" y="5741640"/>
            <a:ext cx="437940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6" type="body"/>
          </p:nvPr>
        </p:nvSpPr>
        <p:spPr>
          <a:xfrm>
            <a:off x="9953280" y="5741640"/>
            <a:ext cx="437940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 type="blank">
  <p:cSld name="BLANK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x">
  <p:cSld name="TITLE_AND_BODY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7"/>
          <p:cNvSpPr txBox="1"/>
          <p:nvPr>
            <p:ph type="title"/>
          </p:nvPr>
        </p:nvSpPr>
        <p:spPr>
          <a:xfrm>
            <a:off x="755640" y="426600"/>
            <a:ext cx="13601160" cy="178524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7"/>
          <p:cNvSpPr txBox="1"/>
          <p:nvPr>
            <p:ph idx="1" type="subTitle"/>
          </p:nvPr>
        </p:nvSpPr>
        <p:spPr>
          <a:xfrm>
            <a:off x="755640" y="2502000"/>
            <a:ext cx="13601160" cy="6201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" type="obj">
  <p:cSld name="OBJEC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8"/>
          <p:cNvSpPr txBox="1"/>
          <p:nvPr>
            <p:ph type="title"/>
          </p:nvPr>
        </p:nvSpPr>
        <p:spPr>
          <a:xfrm>
            <a:off x="755640" y="426600"/>
            <a:ext cx="13601160" cy="178524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8"/>
          <p:cNvSpPr txBox="1"/>
          <p:nvPr>
            <p:ph idx="1" type="body"/>
          </p:nvPr>
        </p:nvSpPr>
        <p:spPr>
          <a:xfrm>
            <a:off x="755640" y="2502000"/>
            <a:ext cx="13601160" cy="6201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" type="twoObj">
  <p:cSld name="TWO_OBJECTS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9"/>
          <p:cNvSpPr txBox="1"/>
          <p:nvPr>
            <p:ph type="title"/>
          </p:nvPr>
        </p:nvSpPr>
        <p:spPr>
          <a:xfrm>
            <a:off x="755640" y="426600"/>
            <a:ext cx="13601160" cy="178524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9"/>
          <p:cNvSpPr txBox="1"/>
          <p:nvPr>
            <p:ph idx="1" type="body"/>
          </p:nvPr>
        </p:nvSpPr>
        <p:spPr>
          <a:xfrm>
            <a:off x="755640" y="2502000"/>
            <a:ext cx="6637320" cy="6201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9"/>
          <p:cNvSpPr txBox="1"/>
          <p:nvPr>
            <p:ph idx="2" type="body"/>
          </p:nvPr>
        </p:nvSpPr>
        <p:spPr>
          <a:xfrm>
            <a:off x="7725240" y="2502000"/>
            <a:ext cx="6637320" cy="6201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0"/>
          <p:cNvSpPr txBox="1"/>
          <p:nvPr>
            <p:ph type="title"/>
          </p:nvPr>
        </p:nvSpPr>
        <p:spPr>
          <a:xfrm>
            <a:off x="755640" y="426600"/>
            <a:ext cx="13601160" cy="178524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Text" type="objOnly">
  <p:cSld name="OBJECT_ONLY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1"/>
          <p:cNvSpPr txBox="1"/>
          <p:nvPr>
            <p:ph idx="1" type="subTitle"/>
          </p:nvPr>
        </p:nvSpPr>
        <p:spPr>
          <a:xfrm>
            <a:off x="755640" y="426600"/>
            <a:ext cx="13601160" cy="8276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and Content" type="twoObjAndObj">
  <p:cSld name="TWO_OBJECTS_AND_OBJECT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2"/>
          <p:cNvSpPr txBox="1"/>
          <p:nvPr>
            <p:ph type="title"/>
          </p:nvPr>
        </p:nvSpPr>
        <p:spPr>
          <a:xfrm>
            <a:off x="755640" y="426600"/>
            <a:ext cx="13601160" cy="178524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2"/>
          <p:cNvSpPr txBox="1"/>
          <p:nvPr>
            <p:ph idx="1" type="body"/>
          </p:nvPr>
        </p:nvSpPr>
        <p:spPr>
          <a:xfrm>
            <a:off x="755640" y="2502000"/>
            <a:ext cx="663732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2"/>
          <p:cNvSpPr txBox="1"/>
          <p:nvPr>
            <p:ph idx="2" type="body"/>
          </p:nvPr>
        </p:nvSpPr>
        <p:spPr>
          <a:xfrm>
            <a:off x="7725240" y="2502000"/>
            <a:ext cx="6637320" cy="6201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22"/>
          <p:cNvSpPr txBox="1"/>
          <p:nvPr>
            <p:ph idx="3" type="body"/>
          </p:nvPr>
        </p:nvSpPr>
        <p:spPr>
          <a:xfrm>
            <a:off x="755640" y="5741640"/>
            <a:ext cx="663732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x">
  <p:cSld name="TITLE_AND_BODY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4"/>
          <p:cNvSpPr txBox="1"/>
          <p:nvPr>
            <p:ph type="title"/>
          </p:nvPr>
        </p:nvSpPr>
        <p:spPr>
          <a:xfrm>
            <a:off x="755640" y="426600"/>
            <a:ext cx="13601160" cy="1785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4"/>
          <p:cNvSpPr txBox="1"/>
          <p:nvPr>
            <p:ph idx="1" type="subTitle"/>
          </p:nvPr>
        </p:nvSpPr>
        <p:spPr>
          <a:xfrm>
            <a:off x="755640" y="2502000"/>
            <a:ext cx="13601160" cy="6201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ntent and 2 Content" type="objAndTwoObj">
  <p:cSld name="OBJECT_AND_TWO_OBJECTS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3"/>
          <p:cNvSpPr txBox="1"/>
          <p:nvPr>
            <p:ph type="title"/>
          </p:nvPr>
        </p:nvSpPr>
        <p:spPr>
          <a:xfrm>
            <a:off x="755640" y="426600"/>
            <a:ext cx="13601160" cy="178524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23"/>
          <p:cNvSpPr txBox="1"/>
          <p:nvPr>
            <p:ph idx="1" type="body"/>
          </p:nvPr>
        </p:nvSpPr>
        <p:spPr>
          <a:xfrm>
            <a:off x="755640" y="2502000"/>
            <a:ext cx="6637320" cy="6201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23"/>
          <p:cNvSpPr txBox="1"/>
          <p:nvPr>
            <p:ph idx="2" type="body"/>
          </p:nvPr>
        </p:nvSpPr>
        <p:spPr>
          <a:xfrm>
            <a:off x="7725240" y="2502000"/>
            <a:ext cx="663732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23"/>
          <p:cNvSpPr txBox="1"/>
          <p:nvPr>
            <p:ph idx="3" type="body"/>
          </p:nvPr>
        </p:nvSpPr>
        <p:spPr>
          <a:xfrm>
            <a:off x="7725240" y="5741640"/>
            <a:ext cx="663732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over Content" type="twoObjOverTx">
  <p:cSld name="TWO_OBJECTS_OVER_TEXT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4"/>
          <p:cNvSpPr txBox="1"/>
          <p:nvPr>
            <p:ph type="title"/>
          </p:nvPr>
        </p:nvSpPr>
        <p:spPr>
          <a:xfrm>
            <a:off x="755640" y="426600"/>
            <a:ext cx="13601160" cy="178524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24"/>
          <p:cNvSpPr txBox="1"/>
          <p:nvPr>
            <p:ph idx="1" type="body"/>
          </p:nvPr>
        </p:nvSpPr>
        <p:spPr>
          <a:xfrm>
            <a:off x="755640" y="2502000"/>
            <a:ext cx="663732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24"/>
          <p:cNvSpPr txBox="1"/>
          <p:nvPr>
            <p:ph idx="2" type="body"/>
          </p:nvPr>
        </p:nvSpPr>
        <p:spPr>
          <a:xfrm>
            <a:off x="7725240" y="2502000"/>
            <a:ext cx="663732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24"/>
          <p:cNvSpPr txBox="1"/>
          <p:nvPr>
            <p:ph idx="3" type="body"/>
          </p:nvPr>
        </p:nvSpPr>
        <p:spPr>
          <a:xfrm>
            <a:off x="755640" y="5741640"/>
            <a:ext cx="1360116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 over Content" type="objOverTx">
  <p:cSld name="OBJECT_OVER_TEXT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5"/>
          <p:cNvSpPr txBox="1"/>
          <p:nvPr>
            <p:ph type="title"/>
          </p:nvPr>
        </p:nvSpPr>
        <p:spPr>
          <a:xfrm>
            <a:off x="755640" y="426600"/>
            <a:ext cx="13601160" cy="178524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25"/>
          <p:cNvSpPr txBox="1"/>
          <p:nvPr>
            <p:ph idx="1" type="body"/>
          </p:nvPr>
        </p:nvSpPr>
        <p:spPr>
          <a:xfrm>
            <a:off x="755640" y="2502000"/>
            <a:ext cx="1360116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25"/>
          <p:cNvSpPr txBox="1"/>
          <p:nvPr>
            <p:ph idx="2" type="body"/>
          </p:nvPr>
        </p:nvSpPr>
        <p:spPr>
          <a:xfrm>
            <a:off x="755640" y="5741640"/>
            <a:ext cx="1360116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4 Content" type="fourObj">
  <p:cSld name="FOUR_OBJECTS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6"/>
          <p:cNvSpPr txBox="1"/>
          <p:nvPr>
            <p:ph type="title"/>
          </p:nvPr>
        </p:nvSpPr>
        <p:spPr>
          <a:xfrm>
            <a:off x="755640" y="426600"/>
            <a:ext cx="13601160" cy="178524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26"/>
          <p:cNvSpPr txBox="1"/>
          <p:nvPr>
            <p:ph idx="1" type="body"/>
          </p:nvPr>
        </p:nvSpPr>
        <p:spPr>
          <a:xfrm>
            <a:off x="755640" y="2502000"/>
            <a:ext cx="663732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26"/>
          <p:cNvSpPr txBox="1"/>
          <p:nvPr>
            <p:ph idx="2" type="body"/>
          </p:nvPr>
        </p:nvSpPr>
        <p:spPr>
          <a:xfrm>
            <a:off x="7725240" y="2502000"/>
            <a:ext cx="663732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6"/>
          <p:cNvSpPr txBox="1"/>
          <p:nvPr>
            <p:ph idx="3" type="body"/>
          </p:nvPr>
        </p:nvSpPr>
        <p:spPr>
          <a:xfrm>
            <a:off x="755640" y="5741640"/>
            <a:ext cx="663732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26"/>
          <p:cNvSpPr txBox="1"/>
          <p:nvPr>
            <p:ph idx="4" type="body"/>
          </p:nvPr>
        </p:nvSpPr>
        <p:spPr>
          <a:xfrm>
            <a:off x="7725240" y="5741640"/>
            <a:ext cx="663732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6 Content">
  <p:cSld name="Title, 6 Content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7"/>
          <p:cNvSpPr txBox="1"/>
          <p:nvPr>
            <p:ph type="title"/>
          </p:nvPr>
        </p:nvSpPr>
        <p:spPr>
          <a:xfrm>
            <a:off x="755640" y="426600"/>
            <a:ext cx="13601160" cy="178524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7"/>
          <p:cNvSpPr txBox="1"/>
          <p:nvPr>
            <p:ph idx="1" type="body"/>
          </p:nvPr>
        </p:nvSpPr>
        <p:spPr>
          <a:xfrm>
            <a:off x="755640" y="2502000"/>
            <a:ext cx="437940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27"/>
          <p:cNvSpPr txBox="1"/>
          <p:nvPr>
            <p:ph idx="2" type="body"/>
          </p:nvPr>
        </p:nvSpPr>
        <p:spPr>
          <a:xfrm>
            <a:off x="5354280" y="2502000"/>
            <a:ext cx="437940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27"/>
          <p:cNvSpPr txBox="1"/>
          <p:nvPr>
            <p:ph idx="3" type="body"/>
          </p:nvPr>
        </p:nvSpPr>
        <p:spPr>
          <a:xfrm>
            <a:off x="9953280" y="2502000"/>
            <a:ext cx="437940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7"/>
          <p:cNvSpPr txBox="1"/>
          <p:nvPr>
            <p:ph idx="4" type="body"/>
          </p:nvPr>
        </p:nvSpPr>
        <p:spPr>
          <a:xfrm>
            <a:off x="755640" y="5741640"/>
            <a:ext cx="437940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27"/>
          <p:cNvSpPr txBox="1"/>
          <p:nvPr>
            <p:ph idx="5" type="body"/>
          </p:nvPr>
        </p:nvSpPr>
        <p:spPr>
          <a:xfrm>
            <a:off x="5354280" y="5741640"/>
            <a:ext cx="437940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27"/>
          <p:cNvSpPr txBox="1"/>
          <p:nvPr>
            <p:ph idx="6" type="body"/>
          </p:nvPr>
        </p:nvSpPr>
        <p:spPr>
          <a:xfrm>
            <a:off x="9953280" y="5741640"/>
            <a:ext cx="437940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 type="blank">
  <p:cSld name="BLANK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x">
  <p:cSld name="TITLE_AND_BODY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0"/>
          <p:cNvSpPr txBox="1"/>
          <p:nvPr>
            <p:ph type="title"/>
          </p:nvPr>
        </p:nvSpPr>
        <p:spPr>
          <a:xfrm>
            <a:off x="755640" y="426600"/>
            <a:ext cx="13601160" cy="178524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30"/>
          <p:cNvSpPr txBox="1"/>
          <p:nvPr>
            <p:ph idx="1" type="subTitle"/>
          </p:nvPr>
        </p:nvSpPr>
        <p:spPr>
          <a:xfrm>
            <a:off x="755640" y="2502000"/>
            <a:ext cx="13601160" cy="6201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" type="obj">
  <p:cSld name="OBJECT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1"/>
          <p:cNvSpPr txBox="1"/>
          <p:nvPr>
            <p:ph type="title"/>
          </p:nvPr>
        </p:nvSpPr>
        <p:spPr>
          <a:xfrm>
            <a:off x="755640" y="426600"/>
            <a:ext cx="13601160" cy="178524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31"/>
          <p:cNvSpPr txBox="1"/>
          <p:nvPr>
            <p:ph idx="1" type="body"/>
          </p:nvPr>
        </p:nvSpPr>
        <p:spPr>
          <a:xfrm>
            <a:off x="755640" y="2502000"/>
            <a:ext cx="13601160" cy="6201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" type="twoObj">
  <p:cSld name="TWO_OBJECTS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32"/>
          <p:cNvSpPr txBox="1"/>
          <p:nvPr>
            <p:ph type="title"/>
          </p:nvPr>
        </p:nvSpPr>
        <p:spPr>
          <a:xfrm>
            <a:off x="755640" y="426600"/>
            <a:ext cx="13601160" cy="178524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32"/>
          <p:cNvSpPr txBox="1"/>
          <p:nvPr>
            <p:ph idx="1" type="body"/>
          </p:nvPr>
        </p:nvSpPr>
        <p:spPr>
          <a:xfrm>
            <a:off x="755640" y="2502000"/>
            <a:ext cx="6637320" cy="6201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28" name="Google Shape;128;p32"/>
          <p:cNvSpPr txBox="1"/>
          <p:nvPr>
            <p:ph idx="2" type="body"/>
          </p:nvPr>
        </p:nvSpPr>
        <p:spPr>
          <a:xfrm>
            <a:off x="7725240" y="2502000"/>
            <a:ext cx="6637320" cy="6201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33"/>
          <p:cNvSpPr txBox="1"/>
          <p:nvPr>
            <p:ph type="title"/>
          </p:nvPr>
        </p:nvSpPr>
        <p:spPr>
          <a:xfrm>
            <a:off x="755640" y="426600"/>
            <a:ext cx="13601160" cy="178524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"/>
          <p:cNvSpPr txBox="1"/>
          <p:nvPr>
            <p:ph type="title"/>
          </p:nvPr>
        </p:nvSpPr>
        <p:spPr>
          <a:xfrm>
            <a:off x="755640" y="426600"/>
            <a:ext cx="13601160" cy="1785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5"/>
          <p:cNvSpPr txBox="1"/>
          <p:nvPr>
            <p:ph idx="1" type="body"/>
          </p:nvPr>
        </p:nvSpPr>
        <p:spPr>
          <a:xfrm>
            <a:off x="755640" y="2502000"/>
            <a:ext cx="13601160" cy="6201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Text" type="objOnly">
  <p:cSld name="OBJECT_ONLY"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4"/>
          <p:cNvSpPr txBox="1"/>
          <p:nvPr>
            <p:ph idx="1" type="subTitle"/>
          </p:nvPr>
        </p:nvSpPr>
        <p:spPr>
          <a:xfrm>
            <a:off x="755640" y="426600"/>
            <a:ext cx="13601160" cy="8276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and Content" type="twoObjAndObj">
  <p:cSld name="TWO_OBJECTS_AND_OBJECT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5"/>
          <p:cNvSpPr txBox="1"/>
          <p:nvPr>
            <p:ph type="title"/>
          </p:nvPr>
        </p:nvSpPr>
        <p:spPr>
          <a:xfrm>
            <a:off x="755640" y="426600"/>
            <a:ext cx="13601160" cy="178524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35"/>
          <p:cNvSpPr txBox="1"/>
          <p:nvPr>
            <p:ph idx="1" type="body"/>
          </p:nvPr>
        </p:nvSpPr>
        <p:spPr>
          <a:xfrm>
            <a:off x="755640" y="2502000"/>
            <a:ext cx="663732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36" name="Google Shape;136;p35"/>
          <p:cNvSpPr txBox="1"/>
          <p:nvPr>
            <p:ph idx="2" type="body"/>
          </p:nvPr>
        </p:nvSpPr>
        <p:spPr>
          <a:xfrm>
            <a:off x="7725240" y="2502000"/>
            <a:ext cx="6637320" cy="6201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37" name="Google Shape;137;p35"/>
          <p:cNvSpPr txBox="1"/>
          <p:nvPr>
            <p:ph idx="3" type="body"/>
          </p:nvPr>
        </p:nvSpPr>
        <p:spPr>
          <a:xfrm>
            <a:off x="755640" y="5741640"/>
            <a:ext cx="663732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ntent and 2 Content" type="objAndTwoObj">
  <p:cSld name="OBJECT_AND_TWO_OBJECTS"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36"/>
          <p:cNvSpPr txBox="1"/>
          <p:nvPr>
            <p:ph type="title"/>
          </p:nvPr>
        </p:nvSpPr>
        <p:spPr>
          <a:xfrm>
            <a:off x="755640" y="426600"/>
            <a:ext cx="13601160" cy="178524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" name="Google Shape;140;p36"/>
          <p:cNvSpPr txBox="1"/>
          <p:nvPr>
            <p:ph idx="1" type="body"/>
          </p:nvPr>
        </p:nvSpPr>
        <p:spPr>
          <a:xfrm>
            <a:off x="755640" y="2502000"/>
            <a:ext cx="6637320" cy="6201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41" name="Google Shape;141;p36"/>
          <p:cNvSpPr txBox="1"/>
          <p:nvPr>
            <p:ph idx="2" type="body"/>
          </p:nvPr>
        </p:nvSpPr>
        <p:spPr>
          <a:xfrm>
            <a:off x="7725240" y="2502000"/>
            <a:ext cx="663732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42" name="Google Shape;142;p36"/>
          <p:cNvSpPr txBox="1"/>
          <p:nvPr>
            <p:ph idx="3" type="body"/>
          </p:nvPr>
        </p:nvSpPr>
        <p:spPr>
          <a:xfrm>
            <a:off x="7725240" y="5741640"/>
            <a:ext cx="663732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over Content" type="twoObjOverTx">
  <p:cSld name="TWO_OBJECTS_OVER_TEXT"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7"/>
          <p:cNvSpPr txBox="1"/>
          <p:nvPr>
            <p:ph type="title"/>
          </p:nvPr>
        </p:nvSpPr>
        <p:spPr>
          <a:xfrm>
            <a:off x="755640" y="426600"/>
            <a:ext cx="13601160" cy="178524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" name="Google Shape;145;p37"/>
          <p:cNvSpPr txBox="1"/>
          <p:nvPr>
            <p:ph idx="1" type="body"/>
          </p:nvPr>
        </p:nvSpPr>
        <p:spPr>
          <a:xfrm>
            <a:off x="755640" y="2502000"/>
            <a:ext cx="663732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46" name="Google Shape;146;p37"/>
          <p:cNvSpPr txBox="1"/>
          <p:nvPr>
            <p:ph idx="2" type="body"/>
          </p:nvPr>
        </p:nvSpPr>
        <p:spPr>
          <a:xfrm>
            <a:off x="7725240" y="2502000"/>
            <a:ext cx="663732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47" name="Google Shape;147;p37"/>
          <p:cNvSpPr txBox="1"/>
          <p:nvPr>
            <p:ph idx="3" type="body"/>
          </p:nvPr>
        </p:nvSpPr>
        <p:spPr>
          <a:xfrm>
            <a:off x="755640" y="5741640"/>
            <a:ext cx="1360116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 over Content" type="objOverTx">
  <p:cSld name="OBJECT_OVER_TEXT"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8"/>
          <p:cNvSpPr txBox="1"/>
          <p:nvPr>
            <p:ph type="title"/>
          </p:nvPr>
        </p:nvSpPr>
        <p:spPr>
          <a:xfrm>
            <a:off x="755640" y="426600"/>
            <a:ext cx="13601160" cy="178524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38"/>
          <p:cNvSpPr txBox="1"/>
          <p:nvPr>
            <p:ph idx="1" type="body"/>
          </p:nvPr>
        </p:nvSpPr>
        <p:spPr>
          <a:xfrm>
            <a:off x="755640" y="2502000"/>
            <a:ext cx="1360116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51" name="Google Shape;151;p38"/>
          <p:cNvSpPr txBox="1"/>
          <p:nvPr>
            <p:ph idx="2" type="body"/>
          </p:nvPr>
        </p:nvSpPr>
        <p:spPr>
          <a:xfrm>
            <a:off x="755640" y="5741640"/>
            <a:ext cx="1360116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4 Content" type="fourObj">
  <p:cSld name="FOUR_OBJECTS"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9"/>
          <p:cNvSpPr txBox="1"/>
          <p:nvPr>
            <p:ph type="title"/>
          </p:nvPr>
        </p:nvSpPr>
        <p:spPr>
          <a:xfrm>
            <a:off x="755640" y="426600"/>
            <a:ext cx="13601160" cy="178524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" name="Google Shape;154;p39"/>
          <p:cNvSpPr txBox="1"/>
          <p:nvPr>
            <p:ph idx="1" type="body"/>
          </p:nvPr>
        </p:nvSpPr>
        <p:spPr>
          <a:xfrm>
            <a:off x="755640" y="2502000"/>
            <a:ext cx="663732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55" name="Google Shape;155;p39"/>
          <p:cNvSpPr txBox="1"/>
          <p:nvPr>
            <p:ph idx="2" type="body"/>
          </p:nvPr>
        </p:nvSpPr>
        <p:spPr>
          <a:xfrm>
            <a:off x="7725240" y="2502000"/>
            <a:ext cx="663732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56" name="Google Shape;156;p39"/>
          <p:cNvSpPr txBox="1"/>
          <p:nvPr>
            <p:ph idx="3" type="body"/>
          </p:nvPr>
        </p:nvSpPr>
        <p:spPr>
          <a:xfrm>
            <a:off x="755640" y="5741640"/>
            <a:ext cx="663732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57" name="Google Shape;157;p39"/>
          <p:cNvSpPr txBox="1"/>
          <p:nvPr>
            <p:ph idx="4" type="body"/>
          </p:nvPr>
        </p:nvSpPr>
        <p:spPr>
          <a:xfrm>
            <a:off x="7725240" y="5741640"/>
            <a:ext cx="663732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6 Content">
  <p:cSld name="Title, 6 Content"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40"/>
          <p:cNvSpPr txBox="1"/>
          <p:nvPr>
            <p:ph type="title"/>
          </p:nvPr>
        </p:nvSpPr>
        <p:spPr>
          <a:xfrm>
            <a:off x="755640" y="426600"/>
            <a:ext cx="13601160" cy="178524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" name="Google Shape;160;p40"/>
          <p:cNvSpPr txBox="1"/>
          <p:nvPr>
            <p:ph idx="1" type="body"/>
          </p:nvPr>
        </p:nvSpPr>
        <p:spPr>
          <a:xfrm>
            <a:off x="755640" y="2502000"/>
            <a:ext cx="437940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61" name="Google Shape;161;p40"/>
          <p:cNvSpPr txBox="1"/>
          <p:nvPr>
            <p:ph idx="2" type="body"/>
          </p:nvPr>
        </p:nvSpPr>
        <p:spPr>
          <a:xfrm>
            <a:off x="5354280" y="2502000"/>
            <a:ext cx="437940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62" name="Google Shape;162;p40"/>
          <p:cNvSpPr txBox="1"/>
          <p:nvPr>
            <p:ph idx="3" type="body"/>
          </p:nvPr>
        </p:nvSpPr>
        <p:spPr>
          <a:xfrm>
            <a:off x="9953280" y="2502000"/>
            <a:ext cx="437940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63" name="Google Shape;163;p40"/>
          <p:cNvSpPr txBox="1"/>
          <p:nvPr>
            <p:ph idx="4" type="body"/>
          </p:nvPr>
        </p:nvSpPr>
        <p:spPr>
          <a:xfrm>
            <a:off x="755640" y="5741640"/>
            <a:ext cx="437940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64" name="Google Shape;164;p40"/>
          <p:cNvSpPr txBox="1"/>
          <p:nvPr>
            <p:ph idx="5" type="body"/>
          </p:nvPr>
        </p:nvSpPr>
        <p:spPr>
          <a:xfrm>
            <a:off x="5354280" y="5741640"/>
            <a:ext cx="437940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65" name="Google Shape;165;p40"/>
          <p:cNvSpPr txBox="1"/>
          <p:nvPr>
            <p:ph idx="6" type="body"/>
          </p:nvPr>
        </p:nvSpPr>
        <p:spPr>
          <a:xfrm>
            <a:off x="9953280" y="5741640"/>
            <a:ext cx="437940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 type="blank">
  <p:cSld name="BLANK"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x">
  <p:cSld name="TITLE_AND_BODY"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43"/>
          <p:cNvSpPr txBox="1"/>
          <p:nvPr>
            <p:ph type="title"/>
          </p:nvPr>
        </p:nvSpPr>
        <p:spPr>
          <a:xfrm>
            <a:off x="755640" y="426600"/>
            <a:ext cx="13601160" cy="178524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" name="Google Shape;175;p43"/>
          <p:cNvSpPr txBox="1"/>
          <p:nvPr>
            <p:ph idx="1" type="subTitle"/>
          </p:nvPr>
        </p:nvSpPr>
        <p:spPr>
          <a:xfrm>
            <a:off x="755640" y="2502000"/>
            <a:ext cx="13601160" cy="6201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" type="obj">
  <p:cSld name="OBJECT"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44"/>
          <p:cNvSpPr txBox="1"/>
          <p:nvPr>
            <p:ph type="title"/>
          </p:nvPr>
        </p:nvSpPr>
        <p:spPr>
          <a:xfrm>
            <a:off x="755640" y="426600"/>
            <a:ext cx="13601160" cy="178524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44"/>
          <p:cNvSpPr txBox="1"/>
          <p:nvPr>
            <p:ph idx="1" type="body"/>
          </p:nvPr>
        </p:nvSpPr>
        <p:spPr>
          <a:xfrm>
            <a:off x="755640" y="2502000"/>
            <a:ext cx="13601160" cy="6201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" type="twoObj">
  <p:cSld name="TWO_OBJECTS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6"/>
          <p:cNvSpPr txBox="1"/>
          <p:nvPr>
            <p:ph type="title"/>
          </p:nvPr>
        </p:nvSpPr>
        <p:spPr>
          <a:xfrm>
            <a:off x="755640" y="426600"/>
            <a:ext cx="13601160" cy="1785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6"/>
          <p:cNvSpPr txBox="1"/>
          <p:nvPr>
            <p:ph idx="1" type="body"/>
          </p:nvPr>
        </p:nvSpPr>
        <p:spPr>
          <a:xfrm>
            <a:off x="755640" y="2502000"/>
            <a:ext cx="6637320" cy="6201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6"/>
          <p:cNvSpPr txBox="1"/>
          <p:nvPr>
            <p:ph idx="2" type="body"/>
          </p:nvPr>
        </p:nvSpPr>
        <p:spPr>
          <a:xfrm>
            <a:off x="7725240" y="2502000"/>
            <a:ext cx="6637320" cy="6201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" type="twoObj">
  <p:cSld name="TWO_OBJECTS"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45"/>
          <p:cNvSpPr txBox="1"/>
          <p:nvPr>
            <p:ph type="title"/>
          </p:nvPr>
        </p:nvSpPr>
        <p:spPr>
          <a:xfrm>
            <a:off x="755640" y="426600"/>
            <a:ext cx="13601160" cy="178524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1" name="Google Shape;181;p45"/>
          <p:cNvSpPr txBox="1"/>
          <p:nvPr>
            <p:ph idx="1" type="body"/>
          </p:nvPr>
        </p:nvSpPr>
        <p:spPr>
          <a:xfrm>
            <a:off x="755640" y="2502000"/>
            <a:ext cx="6637320" cy="6201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82" name="Google Shape;182;p45"/>
          <p:cNvSpPr txBox="1"/>
          <p:nvPr>
            <p:ph idx="2" type="body"/>
          </p:nvPr>
        </p:nvSpPr>
        <p:spPr>
          <a:xfrm>
            <a:off x="7725240" y="2502000"/>
            <a:ext cx="6637320" cy="6201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46"/>
          <p:cNvSpPr txBox="1"/>
          <p:nvPr>
            <p:ph type="title"/>
          </p:nvPr>
        </p:nvSpPr>
        <p:spPr>
          <a:xfrm>
            <a:off x="755640" y="426600"/>
            <a:ext cx="13601160" cy="178524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Text" type="objOnly">
  <p:cSld name="OBJECT_ONLY"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47"/>
          <p:cNvSpPr txBox="1"/>
          <p:nvPr>
            <p:ph idx="1" type="subTitle"/>
          </p:nvPr>
        </p:nvSpPr>
        <p:spPr>
          <a:xfrm>
            <a:off x="755640" y="426600"/>
            <a:ext cx="13601160" cy="8276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and Content" type="twoObjAndObj">
  <p:cSld name="TWO_OBJECTS_AND_OBJECT"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48"/>
          <p:cNvSpPr txBox="1"/>
          <p:nvPr>
            <p:ph type="title"/>
          </p:nvPr>
        </p:nvSpPr>
        <p:spPr>
          <a:xfrm>
            <a:off x="755640" y="426600"/>
            <a:ext cx="13601160" cy="178524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9" name="Google Shape;189;p48"/>
          <p:cNvSpPr txBox="1"/>
          <p:nvPr>
            <p:ph idx="1" type="body"/>
          </p:nvPr>
        </p:nvSpPr>
        <p:spPr>
          <a:xfrm>
            <a:off x="755640" y="2502000"/>
            <a:ext cx="663732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90" name="Google Shape;190;p48"/>
          <p:cNvSpPr txBox="1"/>
          <p:nvPr>
            <p:ph idx="2" type="body"/>
          </p:nvPr>
        </p:nvSpPr>
        <p:spPr>
          <a:xfrm>
            <a:off x="7725240" y="2502000"/>
            <a:ext cx="6637320" cy="6201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91" name="Google Shape;191;p48"/>
          <p:cNvSpPr txBox="1"/>
          <p:nvPr>
            <p:ph idx="3" type="body"/>
          </p:nvPr>
        </p:nvSpPr>
        <p:spPr>
          <a:xfrm>
            <a:off x="755640" y="5741640"/>
            <a:ext cx="663732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ntent and 2 Content" type="objAndTwoObj">
  <p:cSld name="OBJECT_AND_TWO_OBJECTS"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49"/>
          <p:cNvSpPr txBox="1"/>
          <p:nvPr>
            <p:ph type="title"/>
          </p:nvPr>
        </p:nvSpPr>
        <p:spPr>
          <a:xfrm>
            <a:off x="755640" y="426600"/>
            <a:ext cx="13601160" cy="178524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4" name="Google Shape;194;p49"/>
          <p:cNvSpPr txBox="1"/>
          <p:nvPr>
            <p:ph idx="1" type="body"/>
          </p:nvPr>
        </p:nvSpPr>
        <p:spPr>
          <a:xfrm>
            <a:off x="755640" y="2502000"/>
            <a:ext cx="6637320" cy="6201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95" name="Google Shape;195;p49"/>
          <p:cNvSpPr txBox="1"/>
          <p:nvPr>
            <p:ph idx="2" type="body"/>
          </p:nvPr>
        </p:nvSpPr>
        <p:spPr>
          <a:xfrm>
            <a:off x="7725240" y="2502000"/>
            <a:ext cx="663732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96" name="Google Shape;196;p49"/>
          <p:cNvSpPr txBox="1"/>
          <p:nvPr>
            <p:ph idx="3" type="body"/>
          </p:nvPr>
        </p:nvSpPr>
        <p:spPr>
          <a:xfrm>
            <a:off x="7725240" y="5741640"/>
            <a:ext cx="663732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over Content" type="twoObjOverTx">
  <p:cSld name="TWO_OBJECTS_OVER_TEXT"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50"/>
          <p:cNvSpPr txBox="1"/>
          <p:nvPr>
            <p:ph type="title"/>
          </p:nvPr>
        </p:nvSpPr>
        <p:spPr>
          <a:xfrm>
            <a:off x="755640" y="426600"/>
            <a:ext cx="13601160" cy="178524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50"/>
          <p:cNvSpPr txBox="1"/>
          <p:nvPr>
            <p:ph idx="1" type="body"/>
          </p:nvPr>
        </p:nvSpPr>
        <p:spPr>
          <a:xfrm>
            <a:off x="755640" y="2502000"/>
            <a:ext cx="663732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00" name="Google Shape;200;p50"/>
          <p:cNvSpPr txBox="1"/>
          <p:nvPr>
            <p:ph idx="2" type="body"/>
          </p:nvPr>
        </p:nvSpPr>
        <p:spPr>
          <a:xfrm>
            <a:off x="7725240" y="2502000"/>
            <a:ext cx="663732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01" name="Google Shape;201;p50"/>
          <p:cNvSpPr txBox="1"/>
          <p:nvPr>
            <p:ph idx="3" type="body"/>
          </p:nvPr>
        </p:nvSpPr>
        <p:spPr>
          <a:xfrm>
            <a:off x="755640" y="5741640"/>
            <a:ext cx="1360116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 over Content" type="objOverTx">
  <p:cSld name="OBJECT_OVER_TEXT"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51"/>
          <p:cNvSpPr txBox="1"/>
          <p:nvPr>
            <p:ph type="title"/>
          </p:nvPr>
        </p:nvSpPr>
        <p:spPr>
          <a:xfrm>
            <a:off x="755640" y="426600"/>
            <a:ext cx="13601160" cy="178524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4" name="Google Shape;204;p51"/>
          <p:cNvSpPr txBox="1"/>
          <p:nvPr>
            <p:ph idx="1" type="body"/>
          </p:nvPr>
        </p:nvSpPr>
        <p:spPr>
          <a:xfrm>
            <a:off x="755640" y="2502000"/>
            <a:ext cx="1360116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05" name="Google Shape;205;p51"/>
          <p:cNvSpPr txBox="1"/>
          <p:nvPr>
            <p:ph idx="2" type="body"/>
          </p:nvPr>
        </p:nvSpPr>
        <p:spPr>
          <a:xfrm>
            <a:off x="755640" y="5741640"/>
            <a:ext cx="1360116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4 Content" type="fourObj">
  <p:cSld name="FOUR_OBJECTS"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52"/>
          <p:cNvSpPr txBox="1"/>
          <p:nvPr>
            <p:ph type="title"/>
          </p:nvPr>
        </p:nvSpPr>
        <p:spPr>
          <a:xfrm>
            <a:off x="755640" y="426600"/>
            <a:ext cx="13601160" cy="178524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52"/>
          <p:cNvSpPr txBox="1"/>
          <p:nvPr>
            <p:ph idx="1" type="body"/>
          </p:nvPr>
        </p:nvSpPr>
        <p:spPr>
          <a:xfrm>
            <a:off x="755640" y="2502000"/>
            <a:ext cx="663732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09" name="Google Shape;209;p52"/>
          <p:cNvSpPr txBox="1"/>
          <p:nvPr>
            <p:ph idx="2" type="body"/>
          </p:nvPr>
        </p:nvSpPr>
        <p:spPr>
          <a:xfrm>
            <a:off x="7725240" y="2502000"/>
            <a:ext cx="663732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10" name="Google Shape;210;p52"/>
          <p:cNvSpPr txBox="1"/>
          <p:nvPr>
            <p:ph idx="3" type="body"/>
          </p:nvPr>
        </p:nvSpPr>
        <p:spPr>
          <a:xfrm>
            <a:off x="755640" y="5741640"/>
            <a:ext cx="663732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11" name="Google Shape;211;p52"/>
          <p:cNvSpPr txBox="1"/>
          <p:nvPr>
            <p:ph idx="4" type="body"/>
          </p:nvPr>
        </p:nvSpPr>
        <p:spPr>
          <a:xfrm>
            <a:off x="7725240" y="5741640"/>
            <a:ext cx="663732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6 Content">
  <p:cSld name="Title, 6 Content"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3"/>
          <p:cNvSpPr txBox="1"/>
          <p:nvPr>
            <p:ph type="title"/>
          </p:nvPr>
        </p:nvSpPr>
        <p:spPr>
          <a:xfrm>
            <a:off x="755640" y="426600"/>
            <a:ext cx="13601160" cy="178524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4" name="Google Shape;214;p53"/>
          <p:cNvSpPr txBox="1"/>
          <p:nvPr>
            <p:ph idx="1" type="body"/>
          </p:nvPr>
        </p:nvSpPr>
        <p:spPr>
          <a:xfrm>
            <a:off x="755640" y="2502000"/>
            <a:ext cx="437940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15" name="Google Shape;215;p53"/>
          <p:cNvSpPr txBox="1"/>
          <p:nvPr>
            <p:ph idx="2" type="body"/>
          </p:nvPr>
        </p:nvSpPr>
        <p:spPr>
          <a:xfrm>
            <a:off x="5354280" y="2502000"/>
            <a:ext cx="437940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16" name="Google Shape;216;p53"/>
          <p:cNvSpPr txBox="1"/>
          <p:nvPr>
            <p:ph idx="3" type="body"/>
          </p:nvPr>
        </p:nvSpPr>
        <p:spPr>
          <a:xfrm>
            <a:off x="9953280" y="2502000"/>
            <a:ext cx="437940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17" name="Google Shape;217;p53"/>
          <p:cNvSpPr txBox="1"/>
          <p:nvPr>
            <p:ph idx="4" type="body"/>
          </p:nvPr>
        </p:nvSpPr>
        <p:spPr>
          <a:xfrm>
            <a:off x="755640" y="5741640"/>
            <a:ext cx="437940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18" name="Google Shape;218;p53"/>
          <p:cNvSpPr txBox="1"/>
          <p:nvPr>
            <p:ph idx="5" type="body"/>
          </p:nvPr>
        </p:nvSpPr>
        <p:spPr>
          <a:xfrm>
            <a:off x="5354280" y="5741640"/>
            <a:ext cx="437940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19" name="Google Shape;219;p53"/>
          <p:cNvSpPr txBox="1"/>
          <p:nvPr>
            <p:ph idx="6" type="body"/>
          </p:nvPr>
        </p:nvSpPr>
        <p:spPr>
          <a:xfrm>
            <a:off x="9953280" y="5741640"/>
            <a:ext cx="437940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7"/>
          <p:cNvSpPr txBox="1"/>
          <p:nvPr>
            <p:ph type="title"/>
          </p:nvPr>
        </p:nvSpPr>
        <p:spPr>
          <a:xfrm>
            <a:off x="755640" y="426600"/>
            <a:ext cx="13601160" cy="1785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Text" type="objOnly">
  <p:cSld name="OBJECT_ONLY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8"/>
          <p:cNvSpPr txBox="1"/>
          <p:nvPr>
            <p:ph idx="1" type="subTitle"/>
          </p:nvPr>
        </p:nvSpPr>
        <p:spPr>
          <a:xfrm>
            <a:off x="755640" y="426600"/>
            <a:ext cx="13601160" cy="8276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and Content" type="twoObjAndObj">
  <p:cSld name="TWO_OBJECTS_AND_OBJECT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9"/>
          <p:cNvSpPr txBox="1"/>
          <p:nvPr>
            <p:ph type="title"/>
          </p:nvPr>
        </p:nvSpPr>
        <p:spPr>
          <a:xfrm>
            <a:off x="755640" y="426600"/>
            <a:ext cx="13601160" cy="1785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9"/>
          <p:cNvSpPr txBox="1"/>
          <p:nvPr>
            <p:ph idx="1" type="body"/>
          </p:nvPr>
        </p:nvSpPr>
        <p:spPr>
          <a:xfrm>
            <a:off x="755640" y="2502000"/>
            <a:ext cx="663732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9"/>
          <p:cNvSpPr txBox="1"/>
          <p:nvPr>
            <p:ph idx="2" type="body"/>
          </p:nvPr>
        </p:nvSpPr>
        <p:spPr>
          <a:xfrm>
            <a:off x="7725240" y="2502000"/>
            <a:ext cx="6637320" cy="6201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9"/>
          <p:cNvSpPr txBox="1"/>
          <p:nvPr>
            <p:ph idx="3" type="body"/>
          </p:nvPr>
        </p:nvSpPr>
        <p:spPr>
          <a:xfrm>
            <a:off x="755640" y="5741640"/>
            <a:ext cx="663732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ntent and 2 Content" type="objAndTwoObj">
  <p:cSld name="OBJECT_AND_TWO_OBJECTS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0"/>
          <p:cNvSpPr txBox="1"/>
          <p:nvPr>
            <p:ph type="title"/>
          </p:nvPr>
        </p:nvSpPr>
        <p:spPr>
          <a:xfrm>
            <a:off x="755640" y="426600"/>
            <a:ext cx="13601160" cy="1785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10"/>
          <p:cNvSpPr txBox="1"/>
          <p:nvPr>
            <p:ph idx="1" type="body"/>
          </p:nvPr>
        </p:nvSpPr>
        <p:spPr>
          <a:xfrm>
            <a:off x="755640" y="2502000"/>
            <a:ext cx="6637320" cy="6201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0"/>
          <p:cNvSpPr txBox="1"/>
          <p:nvPr>
            <p:ph idx="2" type="body"/>
          </p:nvPr>
        </p:nvSpPr>
        <p:spPr>
          <a:xfrm>
            <a:off x="7725240" y="2502000"/>
            <a:ext cx="663732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0"/>
          <p:cNvSpPr txBox="1"/>
          <p:nvPr>
            <p:ph idx="3" type="body"/>
          </p:nvPr>
        </p:nvSpPr>
        <p:spPr>
          <a:xfrm>
            <a:off x="7725240" y="5741640"/>
            <a:ext cx="663732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over Content" type="twoObjOverTx">
  <p:cSld name="TWO_OBJECTS_OVER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1"/>
          <p:cNvSpPr txBox="1"/>
          <p:nvPr>
            <p:ph type="title"/>
          </p:nvPr>
        </p:nvSpPr>
        <p:spPr>
          <a:xfrm>
            <a:off x="755640" y="426600"/>
            <a:ext cx="13601160" cy="1785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1"/>
          <p:cNvSpPr txBox="1"/>
          <p:nvPr>
            <p:ph idx="1" type="body"/>
          </p:nvPr>
        </p:nvSpPr>
        <p:spPr>
          <a:xfrm>
            <a:off x="755640" y="2502000"/>
            <a:ext cx="663732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1"/>
          <p:cNvSpPr txBox="1"/>
          <p:nvPr>
            <p:ph idx="2" type="body"/>
          </p:nvPr>
        </p:nvSpPr>
        <p:spPr>
          <a:xfrm>
            <a:off x="7725240" y="2502000"/>
            <a:ext cx="663732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1"/>
          <p:cNvSpPr txBox="1"/>
          <p:nvPr>
            <p:ph idx="3" type="body"/>
          </p:nvPr>
        </p:nvSpPr>
        <p:spPr>
          <a:xfrm>
            <a:off x="755640" y="5741640"/>
            <a:ext cx="13601160" cy="2958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4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3" Type="http://schemas.openxmlformats.org/officeDocument/2006/relationships/theme" Target="../theme/theme5.xml"/><Relationship Id="rId1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4.xml"/><Relationship Id="rId13" Type="http://schemas.openxmlformats.org/officeDocument/2006/relationships/theme" Target="../theme/theme3.xml"/><Relationship Id="rId1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2.xml"/></Relationships>
</file>

<file path=ppt/slideMasters/_rels/slideMaster4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6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9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5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3.xml"/><Relationship Id="rId8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idx="10" type="dt"/>
          </p:nvPr>
        </p:nvSpPr>
        <p:spPr>
          <a:xfrm>
            <a:off x="457200" y="6356520"/>
            <a:ext cx="2133720" cy="365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" name="Google Shape;7;p2"/>
          <p:cNvSpPr txBox="1"/>
          <p:nvPr>
            <p:ph idx="11" type="ftr"/>
          </p:nvPr>
        </p:nvSpPr>
        <p:spPr>
          <a:xfrm>
            <a:off x="3124080" y="6356520"/>
            <a:ext cx="2895480" cy="36504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8" name="Google Shape;8;p2"/>
          <p:cNvSpPr txBox="1"/>
          <p:nvPr>
            <p:ph idx="12" type="sldNum"/>
          </p:nvPr>
        </p:nvSpPr>
        <p:spPr>
          <a:xfrm>
            <a:off x="6553080" y="6356520"/>
            <a:ext cx="2133720" cy="365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" name="Google Shape;9;p2"/>
          <p:cNvSpPr txBox="1"/>
          <p:nvPr>
            <p:ph type="title"/>
          </p:nvPr>
        </p:nvSpPr>
        <p:spPr>
          <a:xfrm>
            <a:off x="755640" y="426600"/>
            <a:ext cx="13601160" cy="1785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0" name="Google Shape;10;p2"/>
          <p:cNvSpPr txBox="1"/>
          <p:nvPr>
            <p:ph idx="1" type="body"/>
          </p:nvPr>
        </p:nvSpPr>
        <p:spPr>
          <a:xfrm>
            <a:off x="755640" y="2502000"/>
            <a:ext cx="13601160" cy="6201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5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61" name="Google Shape;61;p15"/>
          <p:cNvSpPr txBox="1"/>
          <p:nvPr>
            <p:ph idx="1"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62" name="Google Shape;62;p15"/>
          <p:cNvSpPr txBox="1"/>
          <p:nvPr>
            <p:ph idx="10" type="dt"/>
          </p:nvPr>
        </p:nvSpPr>
        <p:spPr>
          <a:xfrm>
            <a:off x="457200" y="6356520"/>
            <a:ext cx="2133720" cy="365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63" name="Google Shape;63;p15"/>
          <p:cNvSpPr txBox="1"/>
          <p:nvPr>
            <p:ph idx="11" type="ftr"/>
          </p:nvPr>
        </p:nvSpPr>
        <p:spPr>
          <a:xfrm>
            <a:off x="3124080" y="6356520"/>
            <a:ext cx="2895480" cy="36504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64" name="Google Shape;64;p15"/>
          <p:cNvSpPr txBox="1"/>
          <p:nvPr>
            <p:ph idx="12" type="sldNum"/>
          </p:nvPr>
        </p:nvSpPr>
        <p:spPr>
          <a:xfrm>
            <a:off x="6553080" y="6356520"/>
            <a:ext cx="2133720" cy="365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8"/>
          <p:cNvSpPr txBox="1"/>
          <p:nvPr>
            <p:ph type="title"/>
          </p:nvPr>
        </p:nvSpPr>
        <p:spPr>
          <a:xfrm>
            <a:off x="685800" y="2130480"/>
            <a:ext cx="7772400" cy="146988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15" name="Google Shape;115;p28"/>
          <p:cNvSpPr txBox="1"/>
          <p:nvPr>
            <p:ph idx="10" type="dt"/>
          </p:nvPr>
        </p:nvSpPr>
        <p:spPr>
          <a:xfrm>
            <a:off x="457200" y="6356520"/>
            <a:ext cx="2133720" cy="365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16" name="Google Shape;116;p28"/>
          <p:cNvSpPr txBox="1"/>
          <p:nvPr>
            <p:ph idx="11" type="ftr"/>
          </p:nvPr>
        </p:nvSpPr>
        <p:spPr>
          <a:xfrm>
            <a:off x="3124080" y="6356520"/>
            <a:ext cx="2895480" cy="36504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17" name="Google Shape;117;p28"/>
          <p:cNvSpPr txBox="1"/>
          <p:nvPr>
            <p:ph idx="12" type="sldNum"/>
          </p:nvPr>
        </p:nvSpPr>
        <p:spPr>
          <a:xfrm>
            <a:off x="6553080" y="6356520"/>
            <a:ext cx="2133720" cy="365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41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68" name="Google Shape;168;p41"/>
          <p:cNvSpPr txBox="1"/>
          <p:nvPr>
            <p:ph idx="2" type="title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69" name="Google Shape;169;p41"/>
          <p:cNvSpPr txBox="1"/>
          <p:nvPr>
            <p:ph idx="10" type="dt"/>
          </p:nvPr>
        </p:nvSpPr>
        <p:spPr>
          <a:xfrm>
            <a:off x="457200" y="6356520"/>
            <a:ext cx="2133720" cy="365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70" name="Google Shape;170;p41"/>
          <p:cNvSpPr txBox="1"/>
          <p:nvPr>
            <p:ph idx="11" type="ftr"/>
          </p:nvPr>
        </p:nvSpPr>
        <p:spPr>
          <a:xfrm>
            <a:off x="3124080" y="6356520"/>
            <a:ext cx="2895480" cy="36504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71" name="Google Shape;171;p41"/>
          <p:cNvSpPr txBox="1"/>
          <p:nvPr>
            <p:ph idx="12" type="sldNum"/>
          </p:nvPr>
        </p:nvSpPr>
        <p:spPr>
          <a:xfrm>
            <a:off x="6553080" y="6356520"/>
            <a:ext cx="2133720" cy="365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Google Shape;22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60"/>
            <a:ext cx="15111720" cy="10693080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1"/>
          <p:cNvSpPr txBox="1"/>
          <p:nvPr/>
        </p:nvSpPr>
        <p:spPr>
          <a:xfrm>
            <a:off x="2273760" y="3960000"/>
            <a:ext cx="11431080" cy="503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D2EFF3"/>
                </a:solidFill>
                <a:latin typeface="Noto Sans"/>
                <a:ea typeface="Noto Sans"/>
                <a:cs typeface="Noto Sans"/>
                <a:sym typeface="Noto Sans"/>
              </a:rPr>
              <a:t>Espai per al nom de l’entitat</a:t>
            </a:r>
            <a:endParaRPr b="0" i="0" sz="36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6" name="Google Shape;226;p1"/>
          <p:cNvGrpSpPr/>
          <p:nvPr/>
        </p:nvGrpSpPr>
        <p:grpSpPr>
          <a:xfrm>
            <a:off x="10639440" y="8501760"/>
            <a:ext cx="3460320" cy="707760"/>
            <a:chOff x="10639440" y="8501760"/>
            <a:chExt cx="3460320" cy="707760"/>
          </a:xfrm>
        </p:grpSpPr>
        <p:sp>
          <p:nvSpPr>
            <p:cNvPr id="227" name="Google Shape;227;p1"/>
            <p:cNvSpPr/>
            <p:nvPr/>
          </p:nvSpPr>
          <p:spPr>
            <a:xfrm>
              <a:off x="10639440" y="8501760"/>
              <a:ext cx="3459960" cy="707760"/>
            </a:xfrm>
            <a:custGeom>
              <a:rect b="b" l="l" r="r" t="t"/>
              <a:pathLst>
                <a:path extrusionOk="0" h="1141349" w="5580126">
                  <a:moveTo>
                    <a:pt x="0" y="0"/>
                  </a:moveTo>
                  <a:lnTo>
                    <a:pt x="5580126" y="0"/>
                  </a:lnTo>
                  <a:lnTo>
                    <a:pt x="5580126" y="1141349"/>
                  </a:lnTo>
                  <a:lnTo>
                    <a:pt x="0" y="1141349"/>
                  </a:lnTo>
                  <a:close/>
                </a:path>
              </a:pathLst>
            </a:custGeom>
            <a:solidFill>
              <a:srgbClr val="D2EFF3"/>
            </a:solidFill>
            <a:ln>
              <a:noFill/>
            </a:ln>
          </p:spPr>
        </p:sp>
        <p:sp>
          <p:nvSpPr>
            <p:cNvPr id="228" name="Google Shape;228;p1"/>
            <p:cNvSpPr txBox="1"/>
            <p:nvPr/>
          </p:nvSpPr>
          <p:spPr>
            <a:xfrm>
              <a:off x="10639440" y="8501760"/>
              <a:ext cx="3460320" cy="707760"/>
            </a:xfrm>
            <a:prstGeom prst="rect">
              <a:avLst/>
            </a:prstGeom>
            <a:noFill/>
            <a:ln>
              <a:noFill/>
            </a:ln>
          </p:spPr>
          <p:txBody>
            <a:bodyPr anchorCtr="1" anchor="ctr" bIns="42100" lIns="42100" spcFirstLastPara="1" rIns="42100" wrap="square" tIns="42100">
              <a:noAutofit/>
            </a:bodyPr>
            <a:lstStyle/>
            <a:p>
              <a:pPr indent="0" lvl="0" marL="0" marR="0" rtl="0" algn="ctr">
                <a:lnSpc>
                  <a:spcPct val="12006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650" u="none" cap="none" strike="noStrike">
                  <a:solidFill>
                    <a:srgbClr val="000000"/>
                  </a:solidFill>
                  <a:latin typeface="Noto Sans"/>
                  <a:ea typeface="Noto Sans"/>
                  <a:cs typeface="Noto Sans"/>
                  <a:sym typeface="Noto Sans"/>
                </a:rPr>
                <a:t>Espai per a </a:t>
              </a:r>
              <a:endParaRPr b="0" i="0" sz="1650" u="none" cap="none" strike="noStrike"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2006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650" u="none" cap="none" strike="noStrike">
                  <a:solidFill>
                    <a:srgbClr val="000000"/>
                  </a:solidFill>
                  <a:latin typeface="Noto Sans"/>
                  <a:ea typeface="Noto Sans"/>
                  <a:cs typeface="Noto Sans"/>
                  <a:sym typeface="Noto Sans"/>
                </a:rPr>
                <a:t>logotip entitat</a:t>
              </a:r>
              <a:endParaRPr b="0" i="0" sz="1650" u="none" cap="none" strike="noStrike"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9" name="Google Shape;229;p1"/>
          <p:cNvSpPr txBox="1"/>
          <p:nvPr/>
        </p:nvSpPr>
        <p:spPr>
          <a:xfrm>
            <a:off x="8857080" y="6672960"/>
            <a:ext cx="2459520" cy="297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7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50" u="none" cap="none" strike="noStrike">
                <a:solidFill>
                  <a:srgbClr val="D2EFF3"/>
                </a:solidFill>
                <a:latin typeface="Noto Sans"/>
                <a:ea typeface="Noto Sans"/>
                <a:cs typeface="Noto Sans"/>
                <a:sym typeface="Noto Sans"/>
              </a:rPr>
              <a:t>00 000 000,00 €</a:t>
            </a:r>
            <a:endParaRPr b="0" i="0" sz="195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0" name="Google Shape;230;p1" title="V2 cintillo SOIB Dona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3725" y="1739325"/>
            <a:ext cx="14884275" cy="143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  <dc:creator>María Teresa Sánchez Martínez</dc:creator>
</cp:coreProperties>
</file>