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61" r:id="rId4"/>
    <p:sldMasterId id="2147483674" r:id="rId5"/>
    <p:sldMasterId id="2147483687" r:id="rId6"/>
  </p:sldMasterIdLst>
  <p:notesMasterIdLst>
    <p:notesMasterId r:id="rId7"/>
  </p:notesMasterIdLst>
  <p:sldIdLst>
    <p:sldId id="256" r:id="rId8"/>
  </p:sldIdLst>
  <p:sldSz cy="10287000" cx="18288000"/>
  <p:notesSz cx="7559675" cy="10691800"/>
  <p:embeddedFontLst>
    <p:embeddedFont>
      <p:font typeface="Noto Sans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3" roundtripDataSignature="AMtx7mjSpiX56OPyXB9C8QtLByg2aCcoM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NotoSans-italic.fntdata"/><Relationship Id="rId10" Type="http://schemas.openxmlformats.org/officeDocument/2006/relationships/font" Target="fonts/NotoSans-bold.fntdata"/><Relationship Id="rId13" Type="http://customschemas.google.com/relationships/presentationmetadata" Target="metadata"/><Relationship Id="rId12" Type="http://schemas.openxmlformats.org/officeDocument/2006/relationships/font" Target="fonts/NotoSans-boldItalic.fntdata"/><Relationship Id="rId1" Type="http://schemas.openxmlformats.org/officeDocument/2006/relationships/theme" Target="theme/theme5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font" Target="fonts/NotoSans-regular.fntdata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:notes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2" name="Google Shape;222;p1:notes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2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2"/>
          <p:cNvSpPr txBox="1"/>
          <p:nvPr>
            <p:ph idx="1"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2"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1"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2"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3"/>
          <p:cNvSpPr txBox="1"/>
          <p:nvPr>
            <p:ph idx="3"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4"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1"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4"/>
          <p:cNvSpPr txBox="1"/>
          <p:nvPr>
            <p:ph idx="2"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4"/>
          <p:cNvSpPr txBox="1"/>
          <p:nvPr>
            <p:ph idx="3"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4"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5"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6"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8"/>
          <p:cNvSpPr txBox="1"/>
          <p:nvPr>
            <p:ph idx="1"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9"/>
          <p:cNvSpPr txBox="1"/>
          <p:nvPr>
            <p:ph idx="1"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9"/>
          <p:cNvSpPr txBox="1"/>
          <p:nvPr>
            <p:ph idx="2"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 txBox="1"/>
          <p:nvPr>
            <p:ph idx="1"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2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2"/>
          <p:cNvSpPr txBox="1"/>
          <p:nvPr>
            <p:ph idx="1"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2"/>
          <p:cNvSpPr txBox="1"/>
          <p:nvPr>
            <p:ph idx="2"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3"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1"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3"/>
          <p:cNvSpPr txBox="1"/>
          <p:nvPr>
            <p:ph idx="2"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3"/>
          <p:cNvSpPr txBox="1"/>
          <p:nvPr>
            <p:ph idx="3"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4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4"/>
          <p:cNvSpPr txBox="1"/>
          <p:nvPr>
            <p:ph idx="1"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4"/>
          <p:cNvSpPr txBox="1"/>
          <p:nvPr>
            <p:ph idx="2"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4"/>
          <p:cNvSpPr txBox="1"/>
          <p:nvPr>
            <p:ph idx="3"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5"/>
          <p:cNvSpPr txBox="1"/>
          <p:nvPr>
            <p:ph idx="1"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5"/>
          <p:cNvSpPr txBox="1"/>
          <p:nvPr>
            <p:ph idx="2"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6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6"/>
          <p:cNvSpPr txBox="1"/>
          <p:nvPr>
            <p:ph idx="1"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2"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6"/>
          <p:cNvSpPr txBox="1"/>
          <p:nvPr>
            <p:ph idx="3"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6"/>
          <p:cNvSpPr txBox="1"/>
          <p:nvPr>
            <p:ph idx="4"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7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7"/>
          <p:cNvSpPr txBox="1"/>
          <p:nvPr>
            <p:ph idx="1"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7"/>
          <p:cNvSpPr txBox="1"/>
          <p:nvPr>
            <p:ph idx="2"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7"/>
          <p:cNvSpPr txBox="1"/>
          <p:nvPr>
            <p:ph idx="3"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7"/>
          <p:cNvSpPr txBox="1"/>
          <p:nvPr>
            <p:ph idx="4"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7"/>
          <p:cNvSpPr txBox="1"/>
          <p:nvPr>
            <p:ph idx="5"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7"/>
          <p:cNvSpPr txBox="1"/>
          <p:nvPr>
            <p:ph idx="6"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0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30"/>
          <p:cNvSpPr txBox="1"/>
          <p:nvPr>
            <p:ph idx="1"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1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31"/>
          <p:cNvSpPr txBox="1"/>
          <p:nvPr>
            <p:ph idx="1"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2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32"/>
          <p:cNvSpPr txBox="1"/>
          <p:nvPr>
            <p:ph idx="1"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8" name="Google Shape;128;p32"/>
          <p:cNvSpPr txBox="1"/>
          <p:nvPr>
            <p:ph idx="2"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3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4"/>
          <p:cNvSpPr txBox="1"/>
          <p:nvPr>
            <p:ph idx="1"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5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5"/>
          <p:cNvSpPr txBox="1"/>
          <p:nvPr>
            <p:ph idx="1"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6" name="Google Shape;136;p35"/>
          <p:cNvSpPr txBox="1"/>
          <p:nvPr>
            <p:ph idx="2"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7" name="Google Shape;137;p35"/>
          <p:cNvSpPr txBox="1"/>
          <p:nvPr>
            <p:ph idx="3"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6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36"/>
          <p:cNvSpPr txBox="1"/>
          <p:nvPr>
            <p:ph idx="1"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1" name="Google Shape;141;p36"/>
          <p:cNvSpPr txBox="1"/>
          <p:nvPr>
            <p:ph idx="2"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2" name="Google Shape;142;p36"/>
          <p:cNvSpPr txBox="1"/>
          <p:nvPr>
            <p:ph idx="3"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7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37"/>
          <p:cNvSpPr txBox="1"/>
          <p:nvPr>
            <p:ph idx="1"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6" name="Google Shape;146;p37"/>
          <p:cNvSpPr txBox="1"/>
          <p:nvPr>
            <p:ph idx="2"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7" name="Google Shape;147;p37"/>
          <p:cNvSpPr txBox="1"/>
          <p:nvPr>
            <p:ph idx="3"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8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38"/>
          <p:cNvSpPr txBox="1"/>
          <p:nvPr>
            <p:ph idx="1"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1" name="Google Shape;151;p38"/>
          <p:cNvSpPr txBox="1"/>
          <p:nvPr>
            <p:ph idx="2"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9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39"/>
          <p:cNvSpPr txBox="1"/>
          <p:nvPr>
            <p:ph idx="1"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5" name="Google Shape;155;p39"/>
          <p:cNvSpPr txBox="1"/>
          <p:nvPr>
            <p:ph idx="2"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6" name="Google Shape;156;p39"/>
          <p:cNvSpPr txBox="1"/>
          <p:nvPr>
            <p:ph idx="3"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7" name="Google Shape;157;p39"/>
          <p:cNvSpPr txBox="1"/>
          <p:nvPr>
            <p:ph idx="4"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0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40"/>
          <p:cNvSpPr txBox="1"/>
          <p:nvPr>
            <p:ph idx="1"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1" name="Google Shape;161;p40"/>
          <p:cNvSpPr txBox="1"/>
          <p:nvPr>
            <p:ph idx="2"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2" name="Google Shape;162;p40"/>
          <p:cNvSpPr txBox="1"/>
          <p:nvPr>
            <p:ph idx="3"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3" name="Google Shape;163;p40"/>
          <p:cNvSpPr txBox="1"/>
          <p:nvPr>
            <p:ph idx="4"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4" name="Google Shape;164;p40"/>
          <p:cNvSpPr txBox="1"/>
          <p:nvPr>
            <p:ph idx="5"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5" name="Google Shape;165;p40"/>
          <p:cNvSpPr txBox="1"/>
          <p:nvPr>
            <p:ph idx="6"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3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43"/>
          <p:cNvSpPr txBox="1"/>
          <p:nvPr>
            <p:ph idx="1"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44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8" name="Google Shape;178;p44"/>
          <p:cNvSpPr txBox="1"/>
          <p:nvPr>
            <p:ph idx="1"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6"/>
          <p:cNvSpPr txBox="1"/>
          <p:nvPr>
            <p:ph idx="1"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6"/>
          <p:cNvSpPr txBox="1"/>
          <p:nvPr>
            <p:ph idx="2"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5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45"/>
          <p:cNvSpPr txBox="1"/>
          <p:nvPr>
            <p:ph idx="1"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2" name="Google Shape;182;p45"/>
          <p:cNvSpPr txBox="1"/>
          <p:nvPr>
            <p:ph idx="2"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6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7"/>
          <p:cNvSpPr txBox="1"/>
          <p:nvPr>
            <p:ph idx="1"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8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48"/>
          <p:cNvSpPr txBox="1"/>
          <p:nvPr>
            <p:ph idx="1"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0" name="Google Shape;190;p48"/>
          <p:cNvSpPr txBox="1"/>
          <p:nvPr>
            <p:ph idx="2"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1" name="Google Shape;191;p48"/>
          <p:cNvSpPr txBox="1"/>
          <p:nvPr>
            <p:ph idx="3"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9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49"/>
          <p:cNvSpPr txBox="1"/>
          <p:nvPr>
            <p:ph idx="1"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5" name="Google Shape;195;p49"/>
          <p:cNvSpPr txBox="1"/>
          <p:nvPr>
            <p:ph idx="2"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6" name="Google Shape;196;p49"/>
          <p:cNvSpPr txBox="1"/>
          <p:nvPr>
            <p:ph idx="3"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50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9" name="Google Shape;199;p50"/>
          <p:cNvSpPr txBox="1"/>
          <p:nvPr>
            <p:ph idx="1"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0" name="Google Shape;200;p50"/>
          <p:cNvSpPr txBox="1"/>
          <p:nvPr>
            <p:ph idx="2"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1" name="Google Shape;201;p50"/>
          <p:cNvSpPr txBox="1"/>
          <p:nvPr>
            <p:ph idx="3"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51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51"/>
          <p:cNvSpPr txBox="1"/>
          <p:nvPr>
            <p:ph idx="1"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5" name="Google Shape;205;p51"/>
          <p:cNvSpPr txBox="1"/>
          <p:nvPr>
            <p:ph idx="2"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52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52"/>
          <p:cNvSpPr txBox="1"/>
          <p:nvPr>
            <p:ph idx="1"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9" name="Google Shape;209;p52"/>
          <p:cNvSpPr txBox="1"/>
          <p:nvPr>
            <p:ph idx="2"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0" name="Google Shape;210;p52"/>
          <p:cNvSpPr txBox="1"/>
          <p:nvPr>
            <p:ph idx="3"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1" name="Google Shape;211;p52"/>
          <p:cNvSpPr txBox="1"/>
          <p:nvPr>
            <p:ph idx="4"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53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4" name="Google Shape;214;p53"/>
          <p:cNvSpPr txBox="1"/>
          <p:nvPr>
            <p:ph idx="1"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5" name="Google Shape;215;p53"/>
          <p:cNvSpPr txBox="1"/>
          <p:nvPr>
            <p:ph idx="2"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6" name="Google Shape;216;p53"/>
          <p:cNvSpPr txBox="1"/>
          <p:nvPr>
            <p:ph idx="3"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7" name="Google Shape;217;p53"/>
          <p:cNvSpPr txBox="1"/>
          <p:nvPr>
            <p:ph idx="4"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8" name="Google Shape;218;p53"/>
          <p:cNvSpPr txBox="1"/>
          <p:nvPr>
            <p:ph idx="5"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9" name="Google Shape;219;p53"/>
          <p:cNvSpPr txBox="1"/>
          <p:nvPr>
            <p:ph idx="6"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8"/>
          <p:cNvSpPr txBox="1"/>
          <p:nvPr>
            <p:ph idx="1"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9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"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9"/>
          <p:cNvSpPr txBox="1"/>
          <p:nvPr>
            <p:ph idx="2"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3"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0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"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2"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3"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5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/Relationships>
</file>

<file path=ppt/slideMasters/_rels/slideMaster4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idx="10"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1"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" name="Google Shape;9;p2"/>
          <p:cNvSpPr txBox="1"/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/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Google Shape;61;p15"/>
          <p:cNvSpPr txBox="1"/>
          <p:nvPr>
            <p:ph idx="1"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0"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1"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2"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8"/>
          <p:cNvSpPr txBox="1"/>
          <p:nvPr>
            <p:ph type="title"/>
          </p:nvPr>
        </p:nvSpPr>
        <p:spPr>
          <a:xfrm>
            <a:off x="685800" y="2130480"/>
            <a:ext cx="7772400" cy="146988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5" name="Google Shape;115;p28"/>
          <p:cNvSpPr txBox="1"/>
          <p:nvPr>
            <p:ph idx="10"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6" name="Google Shape;116;p28"/>
          <p:cNvSpPr txBox="1"/>
          <p:nvPr>
            <p:ph idx="11"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7" name="Google Shape;117;p28"/>
          <p:cNvSpPr txBox="1"/>
          <p:nvPr>
            <p:ph idx="12"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1"/>
          <p:cNvSpPr txBox="1"/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8" name="Google Shape;168;p41"/>
          <p:cNvSpPr txBox="1"/>
          <p:nvPr>
            <p:ph idx="2" type="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9" name="Google Shape;169;p41"/>
          <p:cNvSpPr txBox="1"/>
          <p:nvPr>
            <p:ph idx="10"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0" name="Google Shape;170;p41"/>
          <p:cNvSpPr txBox="1"/>
          <p:nvPr>
            <p:ph idx="11"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1" name="Google Shape;171;p41"/>
          <p:cNvSpPr txBox="1"/>
          <p:nvPr>
            <p:ph idx="12"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1"/>
          <p:cNvPicPr preferRelativeResize="0"/>
          <p:nvPr/>
        </p:nvPicPr>
        <p:blipFill rotWithShape="1">
          <a:blip r:embed="rId3">
            <a:alphaModFix/>
          </a:blip>
          <a:srcRect b="0" l="771" r="0" t="34290"/>
          <a:stretch/>
        </p:blipFill>
        <p:spPr>
          <a:xfrm>
            <a:off x="2520" y="3528000"/>
            <a:ext cx="18285480" cy="68126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5" name="Google Shape;225;p1"/>
          <p:cNvGrpSpPr/>
          <p:nvPr/>
        </p:nvGrpSpPr>
        <p:grpSpPr>
          <a:xfrm>
            <a:off x="12868920" y="8309520"/>
            <a:ext cx="4185000" cy="856080"/>
            <a:chOff x="12868920" y="8309520"/>
            <a:chExt cx="4185000" cy="856080"/>
          </a:xfrm>
        </p:grpSpPr>
        <p:sp>
          <p:nvSpPr>
            <p:cNvPr id="226" name="Google Shape;226;p1"/>
            <p:cNvSpPr/>
            <p:nvPr/>
          </p:nvSpPr>
          <p:spPr>
            <a:xfrm>
              <a:off x="12868920" y="8309520"/>
              <a:ext cx="4185000" cy="856080"/>
            </a:xfrm>
            <a:custGeom>
              <a:rect b="b" l="l" r="r" t="t"/>
              <a:pathLst>
                <a:path extrusionOk="0" h="1141349" w="5580126">
                  <a:moveTo>
                    <a:pt x="0" y="0"/>
                  </a:moveTo>
                  <a:lnTo>
                    <a:pt x="5580126" y="0"/>
                  </a:lnTo>
                  <a:lnTo>
                    <a:pt x="5580126" y="1141349"/>
                  </a:lnTo>
                  <a:lnTo>
                    <a:pt x="0" y="1141349"/>
                  </a:lnTo>
                  <a:close/>
                </a:path>
              </a:pathLst>
            </a:custGeom>
            <a:solidFill>
              <a:srgbClr val="D2EFF3"/>
            </a:solidFill>
            <a:ln>
              <a:noFill/>
            </a:ln>
          </p:spPr>
        </p:sp>
        <p:sp>
          <p:nvSpPr>
            <p:cNvPr id="227" name="Google Shape;227;p1"/>
            <p:cNvSpPr txBox="1"/>
            <p:nvPr/>
          </p:nvSpPr>
          <p:spPr>
            <a:xfrm>
              <a:off x="12868920" y="8309520"/>
              <a:ext cx="4185000" cy="856080"/>
            </a:xfrm>
            <a:prstGeom prst="rect">
              <a:avLst/>
            </a:prstGeom>
            <a:noFill/>
            <a:ln>
              <a:noFill/>
            </a:ln>
          </p:spPr>
          <p:txBody>
            <a:bodyPr anchorCtr="1" anchor="ctr" bIns="50750" lIns="50750" spcFirstLastPara="1" rIns="50750" wrap="square" tIns="50750">
              <a:noAutofit/>
            </a:bodyPr>
            <a:lstStyle/>
            <a:p>
              <a:pPr indent="0" lvl="0" marL="0" marR="0" rtl="0" algn="ctr">
                <a:lnSpc>
                  <a:spcPct val="11975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Espai per a </a:t>
              </a:r>
              <a:endParaRPr b="0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975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logotip entitat</a:t>
              </a:r>
              <a:endParaRPr b="0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8" name="Google Shape;228;p1"/>
          <p:cNvSpPr txBox="1"/>
          <p:nvPr/>
        </p:nvSpPr>
        <p:spPr>
          <a:xfrm>
            <a:off x="10437480" y="6768000"/>
            <a:ext cx="2522520" cy="3045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D2EFF3"/>
                </a:solidFill>
                <a:latin typeface="Noto Sans"/>
                <a:ea typeface="Noto Sans"/>
                <a:cs typeface="Noto Sans"/>
                <a:sym typeface="Noto Sans"/>
              </a:rPr>
              <a:t>00 000 000,00 €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1"/>
          <p:cNvSpPr txBox="1"/>
          <p:nvPr/>
        </p:nvSpPr>
        <p:spPr>
          <a:xfrm>
            <a:off x="2664000" y="3888000"/>
            <a:ext cx="12771720" cy="5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997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rgbClr val="D2EFF3"/>
                </a:solidFill>
                <a:latin typeface="Noto Sans"/>
                <a:ea typeface="Noto Sans"/>
                <a:cs typeface="Noto Sans"/>
                <a:sym typeface="Noto Sans"/>
              </a:rPr>
              <a:t>Espai per al nom de l’entitat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0" name="Google Shape;230;p1"/>
          <p:cNvPicPr preferRelativeResize="0"/>
          <p:nvPr/>
        </p:nvPicPr>
        <p:blipFill rotWithShape="1">
          <a:blip r:embed="rId3">
            <a:alphaModFix/>
          </a:blip>
          <a:srcRect b="90198" l="0" r="2" t="0"/>
          <a:stretch/>
        </p:blipFill>
        <p:spPr>
          <a:xfrm>
            <a:off x="2880" y="360"/>
            <a:ext cx="18282240" cy="1007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1" title="V2 cintillo SOIB Dona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6750" y="1282375"/>
            <a:ext cx="16754475" cy="16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María Teresa Sánchez Martínez</dc:creator>
</cp:coreProperties>
</file>